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05" r:id="rId2"/>
    <p:sldId id="306" r:id="rId3"/>
    <p:sldId id="307" r:id="rId4"/>
    <p:sldId id="309" r:id="rId5"/>
    <p:sldId id="310" r:id="rId6"/>
    <p:sldId id="311" r:id="rId7"/>
    <p:sldId id="308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0" r:id="rId17"/>
    <p:sldId id="321" r:id="rId18"/>
    <p:sldId id="275" r:id="rId19"/>
    <p:sldId id="322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D7CA171-3FED-451D-B1B5-0AD64533B702}">
          <p14:sldIdLst>
            <p14:sldId id="305"/>
          </p14:sldIdLst>
        </p14:section>
        <p14:section name="논문" id="{171B71BB-F523-489D-B2E0-471C8A62FB71}">
          <p14:sldIdLst>
            <p14:sldId id="306"/>
            <p14:sldId id="307"/>
            <p14:sldId id="309"/>
            <p14:sldId id="310"/>
            <p14:sldId id="311"/>
            <p14:sldId id="308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275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763AA2-988D-4F34-8031-B28E661302BC}" v="1384" dt="2019-12-01T09:51:03.4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63721" autoAdjust="0"/>
  </p:normalViewPr>
  <p:slideViewPr>
    <p:cSldViewPr snapToGrid="0">
      <p:cViewPr>
        <p:scale>
          <a:sx n="75" d="100"/>
          <a:sy n="75" d="100"/>
        </p:scale>
        <p:origin x="1962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 " userId="2c59e4a8-ac39-4211-a05d-c91315119c62" providerId="ADAL" clId="{CA763AA2-988D-4F34-8031-B28E661302BC}"/>
    <pc:docChg chg="undo redo custSel addSld delSld modSld sldOrd modMainMaster delSection modSection">
      <pc:chgData name=" " userId="2c59e4a8-ac39-4211-a05d-c91315119c62" providerId="ADAL" clId="{CA763AA2-988D-4F34-8031-B28E661302BC}" dt="2019-12-01T09:51:18.797" v="18313" actId="20577"/>
      <pc:docMkLst>
        <pc:docMk/>
      </pc:docMkLst>
      <pc:sldChg chg="del">
        <pc:chgData name=" " userId="2c59e4a8-ac39-4211-a05d-c91315119c62" providerId="ADAL" clId="{CA763AA2-988D-4F34-8031-B28E661302BC}" dt="2019-12-01T06:13:14.404" v="300" actId="2696"/>
        <pc:sldMkLst>
          <pc:docMk/>
          <pc:sldMk cId="2032388744" sldId="260"/>
        </pc:sldMkLst>
      </pc:sldChg>
      <pc:sldChg chg="del">
        <pc:chgData name=" " userId="2c59e4a8-ac39-4211-a05d-c91315119c62" providerId="ADAL" clId="{CA763AA2-988D-4F34-8031-B28E661302BC}" dt="2019-12-01T06:13:15.017" v="335" actId="2696"/>
        <pc:sldMkLst>
          <pc:docMk/>
          <pc:sldMk cId="3277480005" sldId="261"/>
        </pc:sldMkLst>
      </pc:sldChg>
      <pc:sldChg chg="del">
        <pc:chgData name=" " userId="2c59e4a8-ac39-4211-a05d-c91315119c62" providerId="ADAL" clId="{CA763AA2-988D-4F34-8031-B28E661302BC}" dt="2019-12-01T06:13:14.534" v="306" actId="2696"/>
        <pc:sldMkLst>
          <pc:docMk/>
          <pc:sldMk cId="4173725912" sldId="262"/>
        </pc:sldMkLst>
      </pc:sldChg>
      <pc:sldChg chg="addSp delSp modSp del">
        <pc:chgData name=" " userId="2c59e4a8-ac39-4211-a05d-c91315119c62" providerId="ADAL" clId="{CA763AA2-988D-4F34-8031-B28E661302BC}" dt="2019-12-01T06:11:14.885" v="139" actId="2696"/>
        <pc:sldMkLst>
          <pc:docMk/>
          <pc:sldMk cId="1849692682" sldId="263"/>
        </pc:sldMkLst>
        <pc:spChg chg="add del mod">
          <ac:chgData name=" " userId="2c59e4a8-ac39-4211-a05d-c91315119c62" providerId="ADAL" clId="{CA763AA2-988D-4F34-8031-B28E661302BC}" dt="2019-12-01T06:10:51.212" v="137" actId="1076"/>
          <ac:spMkLst>
            <pc:docMk/>
            <pc:sldMk cId="1849692682" sldId="263"/>
            <ac:spMk id="12" creationId="{4CA7763E-109E-4F8E-B096-078DDFB1FC57}"/>
          </ac:spMkLst>
        </pc:spChg>
        <pc:picChg chg="del">
          <ac:chgData name=" " userId="2c59e4a8-ac39-4211-a05d-c91315119c62" providerId="ADAL" clId="{CA763AA2-988D-4F34-8031-B28E661302BC}" dt="2019-12-01T06:10:58.488" v="138" actId="478"/>
          <ac:picMkLst>
            <pc:docMk/>
            <pc:sldMk cId="1849692682" sldId="263"/>
            <ac:picMk id="7" creationId="{800F099E-FB50-4112-96A1-982D7B25B91B}"/>
          </ac:picMkLst>
        </pc:picChg>
      </pc:sldChg>
      <pc:sldChg chg="del">
        <pc:chgData name=" " userId="2c59e4a8-ac39-4211-a05d-c91315119c62" providerId="ADAL" clId="{CA763AA2-988D-4F34-8031-B28E661302BC}" dt="2019-12-01T06:13:14.479" v="303" actId="2696"/>
        <pc:sldMkLst>
          <pc:docMk/>
          <pc:sldMk cId="3423427758" sldId="267"/>
        </pc:sldMkLst>
      </pc:sldChg>
      <pc:sldChg chg="del">
        <pc:chgData name=" " userId="2c59e4a8-ac39-4211-a05d-c91315119c62" providerId="ADAL" clId="{CA763AA2-988D-4F34-8031-B28E661302BC}" dt="2019-12-01T06:13:14.580" v="308" actId="2696"/>
        <pc:sldMkLst>
          <pc:docMk/>
          <pc:sldMk cId="2778611604" sldId="268"/>
        </pc:sldMkLst>
      </pc:sldChg>
      <pc:sldChg chg="del">
        <pc:chgData name=" " userId="2c59e4a8-ac39-4211-a05d-c91315119c62" providerId="ADAL" clId="{CA763AA2-988D-4F34-8031-B28E661302BC}" dt="2019-12-01T06:13:14.423" v="301" actId="2696"/>
        <pc:sldMkLst>
          <pc:docMk/>
          <pc:sldMk cId="2672562238" sldId="269"/>
        </pc:sldMkLst>
      </pc:sldChg>
      <pc:sldChg chg="del">
        <pc:chgData name=" " userId="2c59e4a8-ac39-4211-a05d-c91315119c62" providerId="ADAL" clId="{CA763AA2-988D-4F34-8031-B28E661302BC}" dt="2019-12-01T06:13:06.670" v="299" actId="2696"/>
        <pc:sldMkLst>
          <pc:docMk/>
          <pc:sldMk cId="380223800" sldId="270"/>
        </pc:sldMkLst>
      </pc:sldChg>
      <pc:sldChg chg="del">
        <pc:chgData name=" " userId="2c59e4a8-ac39-4211-a05d-c91315119c62" providerId="ADAL" clId="{CA763AA2-988D-4F34-8031-B28E661302BC}" dt="2019-12-01T06:13:14.435" v="302" actId="2696"/>
        <pc:sldMkLst>
          <pc:docMk/>
          <pc:sldMk cId="309426141" sldId="272"/>
        </pc:sldMkLst>
      </pc:sldChg>
      <pc:sldChg chg="del">
        <pc:chgData name=" " userId="2c59e4a8-ac39-4211-a05d-c91315119c62" providerId="ADAL" clId="{CA763AA2-988D-4F34-8031-B28E661302BC}" dt="2019-12-01T06:13:14.499" v="304" actId="2696"/>
        <pc:sldMkLst>
          <pc:docMk/>
          <pc:sldMk cId="4081818702" sldId="273"/>
        </pc:sldMkLst>
      </pc:sldChg>
      <pc:sldChg chg="addSp modSp add">
        <pc:chgData name=" " userId="2c59e4a8-ac39-4211-a05d-c91315119c62" providerId="ADAL" clId="{CA763AA2-988D-4F34-8031-B28E661302BC}" dt="2019-12-01T09:37:03.964" v="18059" actId="1076"/>
        <pc:sldMkLst>
          <pc:docMk/>
          <pc:sldMk cId="561520230" sldId="275"/>
        </pc:sldMkLst>
        <pc:spChg chg="mod">
          <ac:chgData name=" " userId="2c59e4a8-ac39-4211-a05d-c91315119c62" providerId="ADAL" clId="{CA763AA2-988D-4F34-8031-B28E661302BC}" dt="2019-12-01T09:25:46.222" v="18028" actId="14100"/>
          <ac:spMkLst>
            <pc:docMk/>
            <pc:sldMk cId="561520230" sldId="275"/>
            <ac:spMk id="61" creationId="{FB074F55-90D7-4877-8EEA-EBBD077E5159}"/>
          </ac:spMkLst>
        </pc:spChg>
        <pc:grpChg chg="add mod">
          <ac:chgData name=" " userId="2c59e4a8-ac39-4211-a05d-c91315119c62" providerId="ADAL" clId="{CA763AA2-988D-4F34-8031-B28E661302BC}" dt="2019-12-01T09:37:03.964" v="18059" actId="1076"/>
          <ac:grpSpMkLst>
            <pc:docMk/>
            <pc:sldMk cId="561520230" sldId="275"/>
            <ac:grpSpMk id="34" creationId="{8C6A8877-3946-4709-B155-038ED9F0C573}"/>
          </ac:grpSpMkLst>
        </pc:grpChg>
        <pc:grpChg chg="mod">
          <ac:chgData name=" " userId="2c59e4a8-ac39-4211-a05d-c91315119c62" providerId="ADAL" clId="{CA763AA2-988D-4F34-8031-B28E661302BC}" dt="2019-12-01T09:36:47.621" v="18055" actId="1076"/>
          <ac:grpSpMkLst>
            <pc:docMk/>
            <pc:sldMk cId="561520230" sldId="275"/>
            <ac:grpSpMk id="63" creationId="{9F8F2E3D-8A5C-4B07-A2F9-D9AC2D4EB768}"/>
          </ac:grpSpMkLst>
        </pc:grpChg>
        <pc:grpChg chg="mod">
          <ac:chgData name=" " userId="2c59e4a8-ac39-4211-a05d-c91315119c62" providerId="ADAL" clId="{CA763AA2-988D-4F34-8031-B28E661302BC}" dt="2019-12-01T09:36:47.621" v="18055" actId="1076"/>
          <ac:grpSpMkLst>
            <pc:docMk/>
            <pc:sldMk cId="561520230" sldId="275"/>
            <ac:grpSpMk id="66" creationId="{1A217675-FAEB-4E04-AC21-51F6FB011FCF}"/>
          </ac:grpSpMkLst>
        </pc:grpChg>
        <pc:grpChg chg="mod">
          <ac:chgData name=" " userId="2c59e4a8-ac39-4211-a05d-c91315119c62" providerId="ADAL" clId="{CA763AA2-988D-4F34-8031-B28E661302BC}" dt="2019-12-01T09:36:47.621" v="18055" actId="1076"/>
          <ac:grpSpMkLst>
            <pc:docMk/>
            <pc:sldMk cId="561520230" sldId="275"/>
            <ac:grpSpMk id="95" creationId="{B53A72E7-7536-4FAC-AB05-FD6FD0CA5939}"/>
          </ac:grpSpMkLst>
        </pc:grpChg>
      </pc:sldChg>
      <pc:sldChg chg="del">
        <pc:chgData name=" " userId="2c59e4a8-ac39-4211-a05d-c91315119c62" providerId="ADAL" clId="{CA763AA2-988D-4F34-8031-B28E661302BC}" dt="2019-12-01T06:13:14.517" v="305" actId="2696"/>
        <pc:sldMkLst>
          <pc:docMk/>
          <pc:sldMk cId="2607650439" sldId="275"/>
        </pc:sldMkLst>
      </pc:sldChg>
      <pc:sldChg chg="del">
        <pc:chgData name=" " userId="2c59e4a8-ac39-4211-a05d-c91315119c62" providerId="ADAL" clId="{CA763AA2-988D-4F34-8031-B28E661302BC}" dt="2019-12-01T06:13:14.569" v="307" actId="2696"/>
        <pc:sldMkLst>
          <pc:docMk/>
          <pc:sldMk cId="711121712" sldId="276"/>
        </pc:sldMkLst>
      </pc:sldChg>
      <pc:sldChg chg="add del">
        <pc:chgData name=" " userId="2c59e4a8-ac39-4211-a05d-c91315119c62" providerId="ADAL" clId="{CA763AA2-988D-4F34-8031-B28E661302BC}" dt="2019-12-01T09:45:46.848" v="18060" actId="2696"/>
        <pc:sldMkLst>
          <pc:docMk/>
          <pc:sldMk cId="3184586471" sldId="276"/>
        </pc:sldMkLst>
      </pc:sldChg>
      <pc:sldChg chg="del">
        <pc:chgData name=" " userId="2c59e4a8-ac39-4211-a05d-c91315119c62" providerId="ADAL" clId="{CA763AA2-988D-4F34-8031-B28E661302BC}" dt="2019-12-01T06:13:14.594" v="309" actId="2696"/>
        <pc:sldMkLst>
          <pc:docMk/>
          <pc:sldMk cId="213511099" sldId="278"/>
        </pc:sldMkLst>
      </pc:sldChg>
      <pc:sldChg chg="del">
        <pc:chgData name=" " userId="2c59e4a8-ac39-4211-a05d-c91315119c62" providerId="ADAL" clId="{CA763AA2-988D-4F34-8031-B28E661302BC}" dt="2019-12-01T06:13:14.617" v="310" actId="2696"/>
        <pc:sldMkLst>
          <pc:docMk/>
          <pc:sldMk cId="796652599" sldId="279"/>
        </pc:sldMkLst>
      </pc:sldChg>
      <pc:sldChg chg="del">
        <pc:chgData name=" " userId="2c59e4a8-ac39-4211-a05d-c91315119c62" providerId="ADAL" clId="{CA763AA2-988D-4F34-8031-B28E661302BC}" dt="2019-12-01T06:13:14.633" v="311" actId="2696"/>
        <pc:sldMkLst>
          <pc:docMk/>
          <pc:sldMk cId="3587115346" sldId="280"/>
        </pc:sldMkLst>
      </pc:sldChg>
      <pc:sldChg chg="del">
        <pc:chgData name=" " userId="2c59e4a8-ac39-4211-a05d-c91315119c62" providerId="ADAL" clId="{CA763AA2-988D-4F34-8031-B28E661302BC}" dt="2019-12-01T06:13:14.650" v="312" actId="2696"/>
        <pc:sldMkLst>
          <pc:docMk/>
          <pc:sldMk cId="2309681590" sldId="281"/>
        </pc:sldMkLst>
      </pc:sldChg>
      <pc:sldChg chg="del">
        <pc:chgData name=" " userId="2c59e4a8-ac39-4211-a05d-c91315119c62" providerId="ADAL" clId="{CA763AA2-988D-4F34-8031-B28E661302BC}" dt="2019-12-01T06:13:14.663" v="313" actId="2696"/>
        <pc:sldMkLst>
          <pc:docMk/>
          <pc:sldMk cId="1079454235" sldId="282"/>
        </pc:sldMkLst>
      </pc:sldChg>
      <pc:sldChg chg="del">
        <pc:chgData name=" " userId="2c59e4a8-ac39-4211-a05d-c91315119c62" providerId="ADAL" clId="{CA763AA2-988D-4F34-8031-B28E661302BC}" dt="2019-12-01T06:13:14.683" v="314" actId="2696"/>
        <pc:sldMkLst>
          <pc:docMk/>
          <pc:sldMk cId="2064291326" sldId="283"/>
        </pc:sldMkLst>
      </pc:sldChg>
      <pc:sldChg chg="del">
        <pc:chgData name=" " userId="2c59e4a8-ac39-4211-a05d-c91315119c62" providerId="ADAL" clId="{CA763AA2-988D-4F34-8031-B28E661302BC}" dt="2019-12-01T06:13:14.701" v="315" actId="2696"/>
        <pc:sldMkLst>
          <pc:docMk/>
          <pc:sldMk cId="3141174454" sldId="284"/>
        </pc:sldMkLst>
      </pc:sldChg>
      <pc:sldChg chg="del">
        <pc:chgData name=" " userId="2c59e4a8-ac39-4211-a05d-c91315119c62" providerId="ADAL" clId="{CA763AA2-988D-4F34-8031-B28E661302BC}" dt="2019-12-01T06:13:14.805" v="321" actId="2696"/>
        <pc:sldMkLst>
          <pc:docMk/>
          <pc:sldMk cId="2344061462" sldId="285"/>
        </pc:sldMkLst>
      </pc:sldChg>
      <pc:sldChg chg="del">
        <pc:chgData name=" " userId="2c59e4a8-ac39-4211-a05d-c91315119c62" providerId="ADAL" clId="{CA763AA2-988D-4F34-8031-B28E661302BC}" dt="2019-12-01T06:13:14.722" v="316" actId="2696"/>
        <pc:sldMkLst>
          <pc:docMk/>
          <pc:sldMk cId="682750775" sldId="286"/>
        </pc:sldMkLst>
      </pc:sldChg>
      <pc:sldChg chg="del">
        <pc:chgData name=" " userId="2c59e4a8-ac39-4211-a05d-c91315119c62" providerId="ADAL" clId="{CA763AA2-988D-4F34-8031-B28E661302BC}" dt="2019-12-01T06:13:14.738" v="317" actId="2696"/>
        <pc:sldMkLst>
          <pc:docMk/>
          <pc:sldMk cId="786193031" sldId="287"/>
        </pc:sldMkLst>
      </pc:sldChg>
      <pc:sldChg chg="del">
        <pc:chgData name=" " userId="2c59e4a8-ac39-4211-a05d-c91315119c62" providerId="ADAL" clId="{CA763AA2-988D-4F34-8031-B28E661302BC}" dt="2019-12-01T06:13:14.758" v="318" actId="2696"/>
        <pc:sldMkLst>
          <pc:docMk/>
          <pc:sldMk cId="341665285" sldId="288"/>
        </pc:sldMkLst>
      </pc:sldChg>
      <pc:sldChg chg="del">
        <pc:chgData name=" " userId="2c59e4a8-ac39-4211-a05d-c91315119c62" providerId="ADAL" clId="{CA763AA2-988D-4F34-8031-B28E661302BC}" dt="2019-12-01T06:13:14.787" v="320" actId="2696"/>
        <pc:sldMkLst>
          <pc:docMk/>
          <pc:sldMk cId="63201171" sldId="289"/>
        </pc:sldMkLst>
      </pc:sldChg>
      <pc:sldChg chg="del">
        <pc:chgData name=" " userId="2c59e4a8-ac39-4211-a05d-c91315119c62" providerId="ADAL" clId="{CA763AA2-988D-4F34-8031-B28E661302BC}" dt="2019-12-01T06:13:14.773" v="319" actId="2696"/>
        <pc:sldMkLst>
          <pc:docMk/>
          <pc:sldMk cId="2615862922" sldId="290"/>
        </pc:sldMkLst>
      </pc:sldChg>
      <pc:sldChg chg="del">
        <pc:chgData name=" " userId="2c59e4a8-ac39-4211-a05d-c91315119c62" providerId="ADAL" clId="{CA763AA2-988D-4F34-8031-B28E661302BC}" dt="2019-12-01T06:13:14.823" v="322" actId="2696"/>
        <pc:sldMkLst>
          <pc:docMk/>
          <pc:sldMk cId="3313862234" sldId="291"/>
        </pc:sldMkLst>
      </pc:sldChg>
      <pc:sldChg chg="del">
        <pc:chgData name=" " userId="2c59e4a8-ac39-4211-a05d-c91315119c62" providerId="ADAL" clId="{CA763AA2-988D-4F34-8031-B28E661302BC}" dt="2019-12-01T06:13:14.838" v="323" actId="2696"/>
        <pc:sldMkLst>
          <pc:docMk/>
          <pc:sldMk cId="2062195888" sldId="292"/>
        </pc:sldMkLst>
      </pc:sldChg>
      <pc:sldChg chg="del">
        <pc:chgData name=" " userId="2c59e4a8-ac39-4211-a05d-c91315119c62" providerId="ADAL" clId="{CA763AA2-988D-4F34-8031-B28E661302BC}" dt="2019-12-01T06:13:14.858" v="324" actId="2696"/>
        <pc:sldMkLst>
          <pc:docMk/>
          <pc:sldMk cId="2645558702" sldId="293"/>
        </pc:sldMkLst>
      </pc:sldChg>
      <pc:sldChg chg="del">
        <pc:chgData name=" " userId="2c59e4a8-ac39-4211-a05d-c91315119c62" providerId="ADAL" clId="{CA763AA2-988D-4F34-8031-B28E661302BC}" dt="2019-12-01T06:13:14.871" v="325" actId="2696"/>
        <pc:sldMkLst>
          <pc:docMk/>
          <pc:sldMk cId="2700180496" sldId="294"/>
        </pc:sldMkLst>
      </pc:sldChg>
      <pc:sldChg chg="del">
        <pc:chgData name=" " userId="2c59e4a8-ac39-4211-a05d-c91315119c62" providerId="ADAL" clId="{CA763AA2-988D-4F34-8031-B28E661302BC}" dt="2019-12-01T06:13:14.888" v="326" actId="2696"/>
        <pc:sldMkLst>
          <pc:docMk/>
          <pc:sldMk cId="208139263" sldId="295"/>
        </pc:sldMkLst>
      </pc:sldChg>
      <pc:sldChg chg="del">
        <pc:chgData name=" " userId="2c59e4a8-ac39-4211-a05d-c91315119c62" providerId="ADAL" clId="{CA763AA2-988D-4F34-8031-B28E661302BC}" dt="2019-12-01T06:13:14.903" v="327" actId="2696"/>
        <pc:sldMkLst>
          <pc:docMk/>
          <pc:sldMk cId="899092332" sldId="296"/>
        </pc:sldMkLst>
      </pc:sldChg>
      <pc:sldChg chg="del">
        <pc:chgData name=" " userId="2c59e4a8-ac39-4211-a05d-c91315119c62" providerId="ADAL" clId="{CA763AA2-988D-4F34-8031-B28E661302BC}" dt="2019-12-01T06:13:14.919" v="328" actId="2696"/>
        <pc:sldMkLst>
          <pc:docMk/>
          <pc:sldMk cId="3624238754" sldId="297"/>
        </pc:sldMkLst>
      </pc:sldChg>
      <pc:sldChg chg="del">
        <pc:chgData name=" " userId="2c59e4a8-ac39-4211-a05d-c91315119c62" providerId="ADAL" clId="{CA763AA2-988D-4F34-8031-B28E661302BC}" dt="2019-12-01T06:13:14.932" v="329" actId="2696"/>
        <pc:sldMkLst>
          <pc:docMk/>
          <pc:sldMk cId="357105947" sldId="298"/>
        </pc:sldMkLst>
      </pc:sldChg>
      <pc:sldChg chg="del">
        <pc:chgData name=" " userId="2c59e4a8-ac39-4211-a05d-c91315119c62" providerId="ADAL" clId="{CA763AA2-988D-4F34-8031-B28E661302BC}" dt="2019-12-01T06:13:14.951" v="330" actId="2696"/>
        <pc:sldMkLst>
          <pc:docMk/>
          <pc:sldMk cId="1577981327" sldId="299"/>
        </pc:sldMkLst>
      </pc:sldChg>
      <pc:sldChg chg="del">
        <pc:chgData name=" " userId="2c59e4a8-ac39-4211-a05d-c91315119c62" providerId="ADAL" clId="{CA763AA2-988D-4F34-8031-B28E661302BC}" dt="2019-12-01T06:13:14.974" v="331" actId="2696"/>
        <pc:sldMkLst>
          <pc:docMk/>
          <pc:sldMk cId="2644010283" sldId="300"/>
        </pc:sldMkLst>
      </pc:sldChg>
      <pc:sldChg chg="del">
        <pc:chgData name=" " userId="2c59e4a8-ac39-4211-a05d-c91315119c62" providerId="ADAL" clId="{CA763AA2-988D-4F34-8031-B28E661302BC}" dt="2019-12-01T06:13:14.992" v="332" actId="2696"/>
        <pc:sldMkLst>
          <pc:docMk/>
          <pc:sldMk cId="1890897772" sldId="301"/>
        </pc:sldMkLst>
      </pc:sldChg>
      <pc:sldChg chg="del">
        <pc:chgData name=" " userId="2c59e4a8-ac39-4211-a05d-c91315119c62" providerId="ADAL" clId="{CA763AA2-988D-4F34-8031-B28E661302BC}" dt="2019-12-01T07:53:39.619" v="9555" actId="2696"/>
        <pc:sldMkLst>
          <pc:docMk/>
          <pc:sldMk cId="613237194" sldId="302"/>
        </pc:sldMkLst>
      </pc:sldChg>
      <pc:sldChg chg="del">
        <pc:chgData name=" " userId="2c59e4a8-ac39-4211-a05d-c91315119c62" providerId="ADAL" clId="{CA763AA2-988D-4F34-8031-B28E661302BC}" dt="2019-12-01T06:13:15.015" v="333" actId="2696"/>
        <pc:sldMkLst>
          <pc:docMk/>
          <pc:sldMk cId="3597518690" sldId="303"/>
        </pc:sldMkLst>
      </pc:sldChg>
      <pc:sldChg chg="del">
        <pc:chgData name=" " userId="2c59e4a8-ac39-4211-a05d-c91315119c62" providerId="ADAL" clId="{CA763AA2-988D-4F34-8031-B28E661302BC}" dt="2019-12-01T06:13:15.016" v="334" actId="2696"/>
        <pc:sldMkLst>
          <pc:docMk/>
          <pc:sldMk cId="1580604463" sldId="304"/>
        </pc:sldMkLst>
      </pc:sldChg>
      <pc:sldChg chg="modSp add">
        <pc:chgData name=" " userId="2c59e4a8-ac39-4211-a05d-c91315119c62" providerId="ADAL" clId="{CA763AA2-988D-4F34-8031-B28E661302BC}" dt="2019-12-01T06:12:29.938" v="298" actId="20577"/>
        <pc:sldMkLst>
          <pc:docMk/>
          <pc:sldMk cId="862613503" sldId="305"/>
        </pc:sldMkLst>
        <pc:spChg chg="mod">
          <ac:chgData name=" " userId="2c59e4a8-ac39-4211-a05d-c91315119c62" providerId="ADAL" clId="{CA763AA2-988D-4F34-8031-B28E661302BC}" dt="2019-12-01T06:12:02.477" v="264" actId="20577"/>
          <ac:spMkLst>
            <pc:docMk/>
            <pc:sldMk cId="862613503" sldId="305"/>
            <ac:spMk id="2" creationId="{6B37C6BC-1F8F-4DFB-8EC7-16649E5D3A30}"/>
          </ac:spMkLst>
        </pc:spChg>
        <pc:spChg chg="mod">
          <ac:chgData name=" " userId="2c59e4a8-ac39-4211-a05d-c91315119c62" providerId="ADAL" clId="{CA763AA2-988D-4F34-8031-B28E661302BC}" dt="2019-12-01T06:12:29.938" v="298" actId="20577"/>
          <ac:spMkLst>
            <pc:docMk/>
            <pc:sldMk cId="862613503" sldId="305"/>
            <ac:spMk id="3" creationId="{B6D2A5B6-8E6F-4F2B-A2B9-E008B56EECFB}"/>
          </ac:spMkLst>
        </pc:spChg>
      </pc:sldChg>
      <pc:sldChg chg="addSp delSp modSp add ord modNotesTx">
        <pc:chgData name=" " userId="2c59e4a8-ac39-4211-a05d-c91315119c62" providerId="ADAL" clId="{CA763AA2-988D-4F34-8031-B28E661302BC}" dt="2019-12-01T06:50:20.405" v="1700" actId="20577"/>
        <pc:sldMkLst>
          <pc:docMk/>
          <pc:sldMk cId="3027394492" sldId="306"/>
        </pc:sldMkLst>
        <pc:spChg chg="add del">
          <ac:chgData name=" " userId="2c59e4a8-ac39-4211-a05d-c91315119c62" providerId="ADAL" clId="{CA763AA2-988D-4F34-8031-B28E661302BC}" dt="2019-12-01T06:13:55.102" v="341"/>
          <ac:spMkLst>
            <pc:docMk/>
            <pc:sldMk cId="3027394492" sldId="306"/>
            <ac:spMk id="2" creationId="{0624B622-CA6D-4A4D-8CB8-DEB36C7A0562}"/>
          </ac:spMkLst>
        </pc:spChg>
        <pc:spChg chg="add mod">
          <ac:chgData name=" " userId="2c59e4a8-ac39-4211-a05d-c91315119c62" providerId="ADAL" clId="{CA763AA2-988D-4F34-8031-B28E661302BC}" dt="2019-12-01T06:19:32.963" v="462" actId="1076"/>
          <ac:spMkLst>
            <pc:docMk/>
            <pc:sldMk cId="3027394492" sldId="306"/>
            <ac:spMk id="7" creationId="{F65749C0-21DA-4388-95C3-6842F5D6211D}"/>
          </ac:spMkLst>
        </pc:spChg>
        <pc:spChg chg="add mod">
          <ac:chgData name=" " userId="2c59e4a8-ac39-4211-a05d-c91315119c62" providerId="ADAL" clId="{CA763AA2-988D-4F34-8031-B28E661302BC}" dt="2019-12-01T06:21:16.554" v="778" actId="20577"/>
          <ac:spMkLst>
            <pc:docMk/>
            <pc:sldMk cId="3027394492" sldId="306"/>
            <ac:spMk id="8" creationId="{DDAFC191-CEA8-4195-8D06-8EB5D673D464}"/>
          </ac:spMkLst>
        </pc:spChg>
        <pc:spChg chg="add del">
          <ac:chgData name=" " userId="2c59e4a8-ac39-4211-a05d-c91315119c62" providerId="ADAL" clId="{CA763AA2-988D-4F34-8031-B28E661302BC}" dt="2019-12-01T06:21:45.573" v="780"/>
          <ac:spMkLst>
            <pc:docMk/>
            <pc:sldMk cId="3027394492" sldId="306"/>
            <ac:spMk id="9" creationId="{075B9CBF-14B4-40AE-BDBA-BE6624C0AE25}"/>
          </ac:spMkLst>
        </pc:spChg>
        <pc:picChg chg="add del mod modCrop">
          <ac:chgData name=" " userId="2c59e4a8-ac39-4211-a05d-c91315119c62" providerId="ADAL" clId="{CA763AA2-988D-4F34-8031-B28E661302BC}" dt="2019-12-01T06:15:16.797" v="352" actId="478"/>
          <ac:picMkLst>
            <pc:docMk/>
            <pc:sldMk cId="3027394492" sldId="306"/>
            <ac:picMk id="4" creationId="{A723B1C2-FD6A-4B2D-95D4-F6542C3579B8}"/>
          </ac:picMkLst>
        </pc:picChg>
        <pc:picChg chg="add mod modCrop">
          <ac:chgData name=" " userId="2c59e4a8-ac39-4211-a05d-c91315119c62" providerId="ADAL" clId="{CA763AA2-988D-4F34-8031-B28E661302BC}" dt="2019-12-01T06:16:49.364" v="364" actId="1076"/>
          <ac:picMkLst>
            <pc:docMk/>
            <pc:sldMk cId="3027394492" sldId="306"/>
            <ac:picMk id="6" creationId="{E4F4E09E-31C7-49D7-B97F-E33CC0D784FD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6:51:30.685" v="2002" actId="20577"/>
        <pc:sldMkLst>
          <pc:docMk/>
          <pc:sldMk cId="3239693469" sldId="307"/>
        </pc:sldMkLst>
        <pc:spChg chg="del">
          <ac:chgData name=" " userId="2c59e4a8-ac39-4211-a05d-c91315119c62" providerId="ADAL" clId="{CA763AA2-988D-4F34-8031-B28E661302BC}" dt="2019-12-01T06:23:52.333" v="802" actId="478"/>
          <ac:spMkLst>
            <pc:docMk/>
            <pc:sldMk cId="3239693469" sldId="307"/>
            <ac:spMk id="7" creationId="{F65749C0-21DA-4388-95C3-6842F5D6211D}"/>
          </ac:spMkLst>
        </pc:spChg>
        <pc:spChg chg="mod">
          <ac:chgData name=" " userId="2c59e4a8-ac39-4211-a05d-c91315119c62" providerId="ADAL" clId="{CA763AA2-988D-4F34-8031-B28E661302BC}" dt="2019-12-01T06:50:39.999" v="1702" actId="1076"/>
          <ac:spMkLst>
            <pc:docMk/>
            <pc:sldMk cId="3239693469" sldId="307"/>
            <ac:spMk id="8" creationId="{DDAFC191-CEA8-4195-8D06-8EB5D673D464}"/>
          </ac:spMkLst>
        </pc:spChg>
        <pc:picChg chg="add del mod modCrop">
          <ac:chgData name=" " userId="2c59e4a8-ac39-4211-a05d-c91315119c62" providerId="ADAL" clId="{CA763AA2-988D-4F34-8031-B28E661302BC}" dt="2019-12-01T06:23:42.113" v="800" actId="478"/>
          <ac:picMkLst>
            <pc:docMk/>
            <pc:sldMk cId="3239693469" sldId="307"/>
            <ac:picMk id="3" creationId="{01B3F7ED-2125-4115-A5CA-DB5682493848}"/>
          </ac:picMkLst>
        </pc:picChg>
        <pc:picChg chg="add mod modCrop">
          <ac:chgData name=" " userId="2c59e4a8-ac39-4211-a05d-c91315119c62" providerId="ADAL" clId="{CA763AA2-988D-4F34-8031-B28E661302BC}" dt="2019-12-01T06:23:45.611" v="801" actId="1076"/>
          <ac:picMkLst>
            <pc:docMk/>
            <pc:sldMk cId="3239693469" sldId="307"/>
            <ac:picMk id="5" creationId="{37D42FAB-B4C3-4E6B-ABF3-9DA83F5DEB09}"/>
          </ac:picMkLst>
        </pc:picChg>
        <pc:picChg chg="del">
          <ac:chgData name=" " userId="2c59e4a8-ac39-4211-a05d-c91315119c62" providerId="ADAL" clId="{CA763AA2-988D-4F34-8031-B28E661302BC}" dt="2019-12-01T06:22:44.513" v="789" actId="478"/>
          <ac:picMkLst>
            <pc:docMk/>
            <pc:sldMk cId="3239693469" sldId="307"/>
            <ac:picMk id="6" creationId="{E4F4E09E-31C7-49D7-B97F-E33CC0D784FD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7:12:57.056" v="4829" actId="20577"/>
        <pc:sldMkLst>
          <pc:docMk/>
          <pc:sldMk cId="1793027091" sldId="308"/>
        </pc:sldMkLst>
        <pc:spChg chg="del mod">
          <ac:chgData name=" " userId="2c59e4a8-ac39-4211-a05d-c91315119c62" providerId="ADAL" clId="{CA763AA2-988D-4F34-8031-B28E661302BC}" dt="2019-12-01T06:47:13.067" v="1324" actId="478"/>
          <ac:spMkLst>
            <pc:docMk/>
            <pc:sldMk cId="1793027091" sldId="308"/>
            <ac:spMk id="2" creationId="{6B37C6BC-1F8F-4DFB-8EC7-16649E5D3A30}"/>
          </ac:spMkLst>
        </pc:spChg>
        <pc:spChg chg="del">
          <ac:chgData name=" " userId="2c59e4a8-ac39-4211-a05d-c91315119c62" providerId="ADAL" clId="{CA763AA2-988D-4F34-8031-B28E661302BC}" dt="2019-12-01T06:47:11.548" v="1322" actId="478"/>
          <ac:spMkLst>
            <pc:docMk/>
            <pc:sldMk cId="1793027091" sldId="308"/>
            <ac:spMk id="3" creationId="{B6D2A5B6-8E6F-4F2B-A2B9-E008B56EECFB}"/>
          </ac:spMkLst>
        </pc:spChg>
        <pc:spChg chg="add del mod">
          <ac:chgData name=" " userId="2c59e4a8-ac39-4211-a05d-c91315119c62" providerId="ADAL" clId="{CA763AA2-988D-4F34-8031-B28E661302BC}" dt="2019-12-01T06:47:15.443" v="1325" actId="478"/>
          <ac:spMkLst>
            <pc:docMk/>
            <pc:sldMk cId="1793027091" sldId="308"/>
            <ac:spMk id="5" creationId="{2751F679-76AE-4073-B3E9-8C4794812502}"/>
          </ac:spMkLst>
        </pc:spChg>
        <pc:spChg chg="add del mod">
          <ac:chgData name=" " userId="2c59e4a8-ac39-4211-a05d-c91315119c62" providerId="ADAL" clId="{CA763AA2-988D-4F34-8031-B28E661302BC}" dt="2019-12-01T06:47:16.663" v="1326" actId="478"/>
          <ac:spMkLst>
            <pc:docMk/>
            <pc:sldMk cId="1793027091" sldId="308"/>
            <ac:spMk id="7" creationId="{93B35D7A-2E91-4449-BE63-FA4FE44A95E1}"/>
          </ac:spMkLst>
        </pc:spChg>
        <pc:spChg chg="add del mod">
          <ac:chgData name=" " userId="2c59e4a8-ac39-4211-a05d-c91315119c62" providerId="ADAL" clId="{CA763AA2-988D-4F34-8031-B28E661302BC}" dt="2019-12-01T07:11:56.994" v="4542" actId="478"/>
          <ac:spMkLst>
            <pc:docMk/>
            <pc:sldMk cId="1793027091" sldId="308"/>
            <ac:spMk id="12" creationId="{4328B0F9-E003-4032-ADFF-136D8C034ED4}"/>
          </ac:spMkLst>
        </pc:spChg>
        <pc:picChg chg="add del mod modCrop">
          <ac:chgData name=" " userId="2c59e4a8-ac39-4211-a05d-c91315119c62" providerId="ADAL" clId="{CA763AA2-988D-4F34-8031-B28E661302BC}" dt="2019-12-01T06:48:01.008" v="1332"/>
          <ac:picMkLst>
            <pc:docMk/>
            <pc:sldMk cId="1793027091" sldId="308"/>
            <ac:picMk id="9" creationId="{3588343A-DBE9-42E9-836B-9648494F1A6A}"/>
          </ac:picMkLst>
        </pc:picChg>
        <pc:picChg chg="add mod modCrop">
          <ac:chgData name=" " userId="2c59e4a8-ac39-4211-a05d-c91315119c62" providerId="ADAL" clId="{CA763AA2-988D-4F34-8031-B28E661302BC}" dt="2019-12-01T07:12:00.861" v="4544" actId="1076"/>
          <ac:picMkLst>
            <pc:docMk/>
            <pc:sldMk cId="1793027091" sldId="308"/>
            <ac:picMk id="11" creationId="{10D9411D-D0F5-472C-90FD-17BC8128D715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7:05:40.297" v="3235" actId="20577"/>
        <pc:sldMkLst>
          <pc:docMk/>
          <pc:sldMk cId="3728880116" sldId="309"/>
        </pc:sldMkLst>
        <pc:spChg chg="mod">
          <ac:chgData name=" " userId="2c59e4a8-ac39-4211-a05d-c91315119c62" providerId="ADAL" clId="{CA763AA2-988D-4F34-8031-B28E661302BC}" dt="2019-12-01T06:53:38.922" v="2141" actId="14100"/>
          <ac:spMkLst>
            <pc:docMk/>
            <pc:sldMk cId="3728880116" sldId="309"/>
            <ac:spMk id="8" creationId="{DDAFC191-CEA8-4195-8D06-8EB5D673D464}"/>
          </ac:spMkLst>
        </pc:spChg>
        <pc:spChg chg="add mod">
          <ac:chgData name=" " userId="2c59e4a8-ac39-4211-a05d-c91315119c62" providerId="ADAL" clId="{CA763AA2-988D-4F34-8031-B28E661302BC}" dt="2019-12-01T07:05:40.297" v="3235" actId="20577"/>
          <ac:spMkLst>
            <pc:docMk/>
            <pc:sldMk cId="3728880116" sldId="309"/>
            <ac:spMk id="9" creationId="{AAEF3B8B-AC6A-4D36-8B99-C409D62A7550}"/>
          </ac:spMkLst>
        </pc:spChg>
        <pc:picChg chg="add mod modCrop">
          <ac:chgData name=" " userId="2c59e4a8-ac39-4211-a05d-c91315119c62" providerId="ADAL" clId="{CA763AA2-988D-4F34-8031-B28E661302BC}" dt="2019-12-01T06:52:02.615" v="2007" actId="1076"/>
          <ac:picMkLst>
            <pc:docMk/>
            <pc:sldMk cId="3728880116" sldId="309"/>
            <ac:picMk id="3" creationId="{2CAE7087-2074-4277-BB4E-E960BD6ECAE4}"/>
          </ac:picMkLst>
        </pc:picChg>
        <pc:picChg chg="add mod">
          <ac:chgData name=" " userId="2c59e4a8-ac39-4211-a05d-c91315119c62" providerId="ADAL" clId="{CA763AA2-988D-4F34-8031-B28E661302BC}" dt="2019-12-01T06:49:03.712" v="1486" actId="1076"/>
          <ac:picMkLst>
            <pc:docMk/>
            <pc:sldMk cId="3728880116" sldId="309"/>
            <ac:picMk id="4" creationId="{47D1D03B-5819-40DF-97D9-2C95952005D1}"/>
          </ac:picMkLst>
        </pc:picChg>
        <pc:picChg chg="del">
          <ac:chgData name=" " userId="2c59e4a8-ac39-4211-a05d-c91315119c62" providerId="ADAL" clId="{CA763AA2-988D-4F34-8031-B28E661302BC}" dt="2019-12-01T06:48:05.664" v="1335" actId="478"/>
          <ac:picMkLst>
            <pc:docMk/>
            <pc:sldMk cId="3728880116" sldId="309"/>
            <ac:picMk id="5" creationId="{37D42FAB-B4C3-4E6B-ABF3-9DA83F5DEB09}"/>
          </ac:picMkLst>
        </pc:picChg>
        <pc:picChg chg="add mod modCrop">
          <ac:chgData name=" " userId="2c59e4a8-ac39-4211-a05d-c91315119c62" providerId="ADAL" clId="{CA763AA2-988D-4F34-8031-B28E661302BC}" dt="2019-12-01T06:52:44.705" v="2014" actId="1076"/>
          <ac:picMkLst>
            <pc:docMk/>
            <pc:sldMk cId="3728880116" sldId="309"/>
            <ac:picMk id="7" creationId="{EEC631E6-AF89-4E00-91E2-20ECA7E0AB57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7:10:03.199" v="4425" actId="20577"/>
        <pc:sldMkLst>
          <pc:docMk/>
          <pc:sldMk cId="4196249111" sldId="310"/>
        </pc:sldMkLst>
        <pc:spChg chg="mod">
          <ac:chgData name=" " userId="2c59e4a8-ac39-4211-a05d-c91315119c62" providerId="ADAL" clId="{CA763AA2-988D-4F34-8031-B28E661302BC}" dt="2019-12-01T07:08:05.020" v="3708" actId="20577"/>
          <ac:spMkLst>
            <pc:docMk/>
            <pc:sldMk cId="4196249111" sldId="310"/>
            <ac:spMk id="8" creationId="{DDAFC191-CEA8-4195-8D06-8EB5D673D464}"/>
          </ac:spMkLst>
        </pc:spChg>
        <pc:spChg chg="del">
          <ac:chgData name=" " userId="2c59e4a8-ac39-4211-a05d-c91315119c62" providerId="ADAL" clId="{CA763AA2-988D-4F34-8031-B28E661302BC}" dt="2019-12-01T07:01:16.700" v="2500" actId="478"/>
          <ac:spMkLst>
            <pc:docMk/>
            <pc:sldMk cId="4196249111" sldId="310"/>
            <ac:spMk id="9" creationId="{AAEF3B8B-AC6A-4D36-8B99-C409D62A7550}"/>
          </ac:spMkLst>
        </pc:spChg>
        <pc:picChg chg="del">
          <ac:chgData name=" " userId="2c59e4a8-ac39-4211-a05d-c91315119c62" providerId="ADAL" clId="{CA763AA2-988D-4F34-8031-B28E661302BC}" dt="2019-12-01T06:58:34.541" v="2479" actId="478"/>
          <ac:picMkLst>
            <pc:docMk/>
            <pc:sldMk cId="4196249111" sldId="310"/>
            <ac:picMk id="3" creationId="{2CAE7087-2074-4277-BB4E-E960BD6ECAE4}"/>
          </ac:picMkLst>
        </pc:picChg>
        <pc:picChg chg="del">
          <ac:chgData name=" " userId="2c59e4a8-ac39-4211-a05d-c91315119c62" providerId="ADAL" clId="{CA763AA2-988D-4F34-8031-B28E661302BC}" dt="2019-12-01T07:00:22.280" v="2494" actId="478"/>
          <ac:picMkLst>
            <pc:docMk/>
            <pc:sldMk cId="4196249111" sldId="310"/>
            <ac:picMk id="4" creationId="{47D1D03B-5819-40DF-97D9-2C95952005D1}"/>
          </ac:picMkLst>
        </pc:picChg>
        <pc:picChg chg="add del mod modCrop">
          <ac:chgData name=" " userId="2c59e4a8-ac39-4211-a05d-c91315119c62" providerId="ADAL" clId="{CA763AA2-988D-4F34-8031-B28E661302BC}" dt="2019-12-01T07:00:06.220" v="2493" actId="478"/>
          <ac:picMkLst>
            <pc:docMk/>
            <pc:sldMk cId="4196249111" sldId="310"/>
            <ac:picMk id="5" creationId="{5DAD7FF0-D5F7-48AF-A0BF-7D8939C5B121}"/>
          </ac:picMkLst>
        </pc:picChg>
        <pc:picChg chg="del">
          <ac:chgData name=" " userId="2c59e4a8-ac39-4211-a05d-c91315119c62" providerId="ADAL" clId="{CA763AA2-988D-4F34-8031-B28E661302BC}" dt="2019-12-01T06:58:35.319" v="2480" actId="478"/>
          <ac:picMkLst>
            <pc:docMk/>
            <pc:sldMk cId="4196249111" sldId="310"/>
            <ac:picMk id="7" creationId="{EEC631E6-AF89-4E00-91E2-20ECA7E0AB57}"/>
          </ac:picMkLst>
        </pc:picChg>
        <pc:picChg chg="add mod modCrop">
          <ac:chgData name=" " userId="2c59e4a8-ac39-4211-a05d-c91315119c62" providerId="ADAL" clId="{CA763AA2-988D-4F34-8031-B28E661302BC}" dt="2019-12-01T07:01:13.222" v="2499" actId="1076"/>
          <ac:picMkLst>
            <pc:docMk/>
            <pc:sldMk cId="4196249111" sldId="310"/>
            <ac:picMk id="10" creationId="{8E12B9FA-6BFE-40D9-8311-DDF8AC3ADB2D}"/>
          </ac:picMkLst>
        </pc:picChg>
      </pc:sldChg>
      <pc:sldChg chg="add">
        <pc:chgData name=" " userId="2c59e4a8-ac39-4211-a05d-c91315119c62" providerId="ADAL" clId="{CA763AA2-988D-4F34-8031-B28E661302BC}" dt="2019-12-01T07:10:05.883" v="4426"/>
        <pc:sldMkLst>
          <pc:docMk/>
          <pc:sldMk cId="3076384305" sldId="311"/>
        </pc:sldMkLst>
      </pc:sldChg>
      <pc:sldChg chg="addSp delSp modSp add modNotesTx">
        <pc:chgData name=" " userId="2c59e4a8-ac39-4211-a05d-c91315119c62" providerId="ADAL" clId="{CA763AA2-988D-4F34-8031-B28E661302BC}" dt="2019-12-01T07:19:54.274" v="6174" actId="20577"/>
        <pc:sldMkLst>
          <pc:docMk/>
          <pc:sldMk cId="218933272" sldId="312"/>
        </pc:sldMkLst>
        <pc:spChg chg="add del">
          <ac:chgData name=" " userId="2c59e4a8-ac39-4211-a05d-c91315119c62" providerId="ADAL" clId="{CA763AA2-988D-4F34-8031-B28E661302BC}" dt="2019-12-01T07:14:38.775" v="4843"/>
          <ac:spMkLst>
            <pc:docMk/>
            <pc:sldMk cId="218933272" sldId="312"/>
            <ac:spMk id="6" creationId="{B17106F5-700E-4964-9C5C-E969B852FAD8}"/>
          </ac:spMkLst>
        </pc:spChg>
        <pc:spChg chg="del">
          <ac:chgData name=" " userId="2c59e4a8-ac39-4211-a05d-c91315119c62" providerId="ADAL" clId="{CA763AA2-988D-4F34-8031-B28E661302BC}" dt="2019-12-01T07:13:24.074" v="4832" actId="478"/>
          <ac:spMkLst>
            <pc:docMk/>
            <pc:sldMk cId="218933272" sldId="312"/>
            <ac:spMk id="8" creationId="{DDAFC191-CEA8-4195-8D06-8EB5D673D464}"/>
          </ac:spMkLst>
        </pc:spChg>
        <pc:picChg chg="add mod modCrop">
          <ac:chgData name=" " userId="2c59e4a8-ac39-4211-a05d-c91315119c62" providerId="ADAL" clId="{CA763AA2-988D-4F34-8031-B28E661302BC}" dt="2019-12-01T07:14:19.757" v="4841" actId="1076"/>
          <ac:picMkLst>
            <pc:docMk/>
            <pc:sldMk cId="218933272" sldId="312"/>
            <ac:picMk id="3" creationId="{D858AE23-D5A3-4012-A931-CC0CBE912D7A}"/>
          </ac:picMkLst>
        </pc:picChg>
        <pc:picChg chg="add mod modCrop">
          <ac:chgData name=" " userId="2c59e4a8-ac39-4211-a05d-c91315119c62" providerId="ADAL" clId="{CA763AA2-988D-4F34-8031-B28E661302BC}" dt="2019-12-01T07:14:19.757" v="4841" actId="1076"/>
          <ac:picMkLst>
            <pc:docMk/>
            <pc:sldMk cId="218933272" sldId="312"/>
            <ac:picMk id="5" creationId="{FB41A0A7-154E-4807-9C63-70052338D8FC}"/>
          </ac:picMkLst>
        </pc:picChg>
        <pc:picChg chg="add mod modCrop">
          <ac:chgData name=" " userId="2c59e4a8-ac39-4211-a05d-c91315119c62" providerId="ADAL" clId="{CA763AA2-988D-4F34-8031-B28E661302BC}" dt="2019-12-01T07:15:03.045" v="4848" actId="1076"/>
          <ac:picMkLst>
            <pc:docMk/>
            <pc:sldMk cId="218933272" sldId="312"/>
            <ac:picMk id="9" creationId="{A2FD0A2F-9AA9-4372-ABF2-DD754F09FAEC}"/>
          </ac:picMkLst>
        </pc:picChg>
        <pc:picChg chg="del">
          <ac:chgData name=" " userId="2c59e4a8-ac39-4211-a05d-c91315119c62" providerId="ADAL" clId="{CA763AA2-988D-4F34-8031-B28E661302BC}" dt="2019-12-01T07:13:22.616" v="4831" actId="478"/>
          <ac:picMkLst>
            <pc:docMk/>
            <pc:sldMk cId="218933272" sldId="312"/>
            <ac:picMk id="10" creationId="{8E12B9FA-6BFE-40D9-8311-DDF8AC3ADB2D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7:25:26.994" v="7059" actId="20577"/>
        <pc:sldMkLst>
          <pc:docMk/>
          <pc:sldMk cId="322084271" sldId="313"/>
        </pc:sldMkLst>
        <pc:spChg chg="add mod">
          <ac:chgData name=" " userId="2c59e4a8-ac39-4211-a05d-c91315119c62" providerId="ADAL" clId="{CA763AA2-988D-4F34-8031-B28E661302BC}" dt="2019-12-01T07:23:14.693" v="6464" actId="1076"/>
          <ac:spMkLst>
            <pc:docMk/>
            <pc:sldMk cId="322084271" sldId="313"/>
            <ac:spMk id="7" creationId="{66D3E1DB-9CAF-4723-8E53-AFC706C6E916}"/>
          </ac:spMkLst>
        </pc:spChg>
        <pc:picChg chg="del">
          <ac:chgData name=" " userId="2c59e4a8-ac39-4211-a05d-c91315119c62" providerId="ADAL" clId="{CA763AA2-988D-4F34-8031-B28E661302BC}" dt="2019-12-01T07:20:33.333" v="6177" actId="478"/>
          <ac:picMkLst>
            <pc:docMk/>
            <pc:sldMk cId="322084271" sldId="313"/>
            <ac:picMk id="3" creationId="{D858AE23-D5A3-4012-A931-CC0CBE912D7A}"/>
          </ac:picMkLst>
        </pc:picChg>
        <pc:picChg chg="add mod modCrop">
          <ac:chgData name=" " userId="2c59e4a8-ac39-4211-a05d-c91315119c62" providerId="ADAL" clId="{CA763AA2-988D-4F34-8031-B28E661302BC}" dt="2019-12-01T07:21:22.668" v="6186" actId="14100"/>
          <ac:picMkLst>
            <pc:docMk/>
            <pc:sldMk cId="322084271" sldId="313"/>
            <ac:picMk id="4" creationId="{30923FF8-2C90-47F8-B672-DDF5EE424E53}"/>
          </ac:picMkLst>
        </pc:picChg>
        <pc:picChg chg="del">
          <ac:chgData name=" " userId="2c59e4a8-ac39-4211-a05d-c91315119c62" providerId="ADAL" clId="{CA763AA2-988D-4F34-8031-B28E661302BC}" dt="2019-12-01T07:20:36.493" v="6178" actId="478"/>
          <ac:picMkLst>
            <pc:docMk/>
            <pc:sldMk cId="322084271" sldId="313"/>
            <ac:picMk id="5" creationId="{FB41A0A7-154E-4807-9C63-70052338D8FC}"/>
          </ac:picMkLst>
        </pc:picChg>
        <pc:picChg chg="del">
          <ac:chgData name=" " userId="2c59e4a8-ac39-4211-a05d-c91315119c62" providerId="ADAL" clId="{CA763AA2-988D-4F34-8031-B28E661302BC}" dt="2019-12-01T07:20:00.692" v="6176" actId="478"/>
          <ac:picMkLst>
            <pc:docMk/>
            <pc:sldMk cId="322084271" sldId="313"/>
            <ac:picMk id="9" creationId="{A2FD0A2F-9AA9-4372-ABF2-DD754F09FAEC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7:52:47.403" v="9553" actId="20577"/>
        <pc:sldMkLst>
          <pc:docMk/>
          <pc:sldMk cId="3425429368" sldId="314"/>
        </pc:sldMkLst>
        <pc:spChg chg="del mod">
          <ac:chgData name=" " userId="2c59e4a8-ac39-4211-a05d-c91315119c62" providerId="ADAL" clId="{CA763AA2-988D-4F34-8031-B28E661302BC}" dt="2019-12-01T07:25:46.069" v="7062" actId="478"/>
          <ac:spMkLst>
            <pc:docMk/>
            <pc:sldMk cId="3425429368" sldId="314"/>
            <ac:spMk id="7" creationId="{66D3E1DB-9CAF-4723-8E53-AFC706C6E916}"/>
          </ac:spMkLst>
        </pc:spChg>
        <pc:picChg chg="add mod ord modCrop">
          <ac:chgData name=" " userId="2c59e4a8-ac39-4211-a05d-c91315119c62" providerId="ADAL" clId="{CA763AA2-988D-4F34-8031-B28E661302BC}" dt="2019-12-01T07:26:55.231" v="7079" actId="166"/>
          <ac:picMkLst>
            <pc:docMk/>
            <pc:sldMk cId="3425429368" sldId="314"/>
            <ac:picMk id="3" creationId="{73DD8D3F-8B3F-43AC-8CBC-4056C07A4978}"/>
          </ac:picMkLst>
        </pc:picChg>
        <pc:picChg chg="del">
          <ac:chgData name=" " userId="2c59e4a8-ac39-4211-a05d-c91315119c62" providerId="ADAL" clId="{CA763AA2-988D-4F34-8031-B28E661302BC}" dt="2019-12-01T07:25:47.049" v="7063" actId="478"/>
          <ac:picMkLst>
            <pc:docMk/>
            <pc:sldMk cId="3425429368" sldId="314"/>
            <ac:picMk id="4" creationId="{30923FF8-2C90-47F8-B672-DDF5EE424E53}"/>
          </ac:picMkLst>
        </pc:picChg>
        <pc:picChg chg="add mod modCrop">
          <ac:chgData name=" " userId="2c59e4a8-ac39-4211-a05d-c91315119c62" providerId="ADAL" clId="{CA763AA2-988D-4F34-8031-B28E661302BC}" dt="2019-12-01T07:26:57.283" v="7080" actId="14100"/>
          <ac:picMkLst>
            <pc:docMk/>
            <pc:sldMk cId="3425429368" sldId="314"/>
            <ac:picMk id="6" creationId="{AF476E0C-C8FB-4A93-AC1C-B82057CAC815}"/>
          </ac:picMkLst>
        </pc:picChg>
        <pc:picChg chg="add mod modCrop">
          <ac:chgData name=" " userId="2c59e4a8-ac39-4211-a05d-c91315119c62" providerId="ADAL" clId="{CA763AA2-988D-4F34-8031-B28E661302BC}" dt="2019-12-01T07:50:41.617" v="9222" actId="1076"/>
          <ac:picMkLst>
            <pc:docMk/>
            <pc:sldMk cId="3425429368" sldId="314"/>
            <ac:picMk id="9" creationId="{A36AC7A5-2826-4E25-8C48-8C16AEF19576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8:32:44.725" v="15412" actId="20577"/>
        <pc:sldMkLst>
          <pc:docMk/>
          <pc:sldMk cId="1173002682" sldId="315"/>
        </pc:sldMkLst>
        <pc:spChg chg="del">
          <ac:chgData name=" " userId="2c59e4a8-ac39-4211-a05d-c91315119c62" providerId="ADAL" clId="{CA763AA2-988D-4F34-8031-B28E661302BC}" dt="2019-12-01T07:53:46.459" v="9557" actId="478"/>
          <ac:spMkLst>
            <pc:docMk/>
            <pc:sldMk cId="1173002682" sldId="315"/>
            <ac:spMk id="7" creationId="{66D3E1DB-9CAF-4723-8E53-AFC706C6E916}"/>
          </ac:spMkLst>
        </pc:spChg>
        <pc:spChg chg="add del mod">
          <ac:chgData name=" " userId="2c59e4a8-ac39-4211-a05d-c91315119c62" providerId="ADAL" clId="{CA763AA2-988D-4F34-8031-B28E661302BC}" dt="2019-12-01T07:56:53.799" v="9621" actId="478"/>
          <ac:spMkLst>
            <pc:docMk/>
            <pc:sldMk cId="1173002682" sldId="315"/>
            <ac:spMk id="8" creationId="{5E6CF6FA-BBD0-43C5-BD01-5AA759FDF614}"/>
          </ac:spMkLst>
        </pc:spChg>
        <pc:picChg chg="add mod modCrop">
          <ac:chgData name=" " userId="2c59e4a8-ac39-4211-a05d-c91315119c62" providerId="ADAL" clId="{CA763AA2-988D-4F34-8031-B28E661302BC}" dt="2019-12-01T07:55:14.544" v="9561" actId="1076"/>
          <ac:picMkLst>
            <pc:docMk/>
            <pc:sldMk cId="1173002682" sldId="315"/>
            <ac:picMk id="3" creationId="{56409F3A-8AF9-4B5C-A25A-88A715EE1010}"/>
          </ac:picMkLst>
        </pc:picChg>
        <pc:picChg chg="del">
          <ac:chgData name=" " userId="2c59e4a8-ac39-4211-a05d-c91315119c62" providerId="ADAL" clId="{CA763AA2-988D-4F34-8031-B28E661302BC}" dt="2019-12-01T07:53:44.353" v="9556" actId="478"/>
          <ac:picMkLst>
            <pc:docMk/>
            <pc:sldMk cId="1173002682" sldId="315"/>
            <ac:picMk id="4" creationId="{30923FF8-2C90-47F8-B672-DDF5EE424E53}"/>
          </ac:picMkLst>
        </pc:picChg>
        <pc:picChg chg="add mod modCrop">
          <ac:chgData name=" " userId="2c59e4a8-ac39-4211-a05d-c91315119c62" providerId="ADAL" clId="{CA763AA2-988D-4F34-8031-B28E661302BC}" dt="2019-12-01T07:55:38.128" v="9565" actId="1076"/>
          <ac:picMkLst>
            <pc:docMk/>
            <pc:sldMk cId="1173002682" sldId="315"/>
            <ac:picMk id="6" creationId="{1C8E2FF2-DFAC-401B-A3A1-367BFBCA2A4B}"/>
          </ac:picMkLst>
        </pc:picChg>
        <pc:picChg chg="add del">
          <ac:chgData name=" " userId="2c59e4a8-ac39-4211-a05d-c91315119c62" providerId="ADAL" clId="{CA763AA2-988D-4F34-8031-B28E661302BC}" dt="2019-12-01T08:19:44.530" v="13874"/>
          <ac:picMkLst>
            <pc:docMk/>
            <pc:sldMk cId="1173002682" sldId="315"/>
            <ac:picMk id="9" creationId="{5B4B8B8A-22BB-49BA-973B-0931F50C8AA5}"/>
          </ac:picMkLst>
        </pc:picChg>
        <pc:picChg chg="add mod">
          <ac:chgData name=" " userId="2c59e4a8-ac39-4211-a05d-c91315119c62" providerId="ADAL" clId="{CA763AA2-988D-4F34-8031-B28E661302BC}" dt="2019-12-01T07:57:02.304" v="9625" actId="14100"/>
          <ac:picMkLst>
            <pc:docMk/>
            <pc:sldMk cId="1173002682" sldId="315"/>
            <ac:picMk id="1026" creationId="{B1573735-B52B-4DCF-85CE-5D35441C3BD6}"/>
          </ac:picMkLst>
        </pc:picChg>
        <pc:picChg chg="add del">
          <ac:chgData name=" " userId="2c59e4a8-ac39-4211-a05d-c91315119c62" providerId="ADAL" clId="{CA763AA2-988D-4F34-8031-B28E661302BC}" dt="2019-12-01T08:19:21.104" v="13868"/>
          <ac:picMkLst>
            <pc:docMk/>
            <pc:sldMk cId="1173002682" sldId="315"/>
            <ac:picMk id="1028" creationId="{03D99155-ADC8-4177-BC30-388CC5E058D6}"/>
          </ac:picMkLst>
        </pc:picChg>
        <pc:picChg chg="add del">
          <ac:chgData name=" " userId="2c59e4a8-ac39-4211-a05d-c91315119c62" providerId="ADAL" clId="{CA763AA2-988D-4F34-8031-B28E661302BC}" dt="2019-12-01T08:19:42.893" v="13872"/>
          <ac:picMkLst>
            <pc:docMk/>
            <pc:sldMk cId="1173002682" sldId="315"/>
            <ac:picMk id="1030" creationId="{8ACD8CFC-B916-445A-BFF9-BA2B498793CE}"/>
          </ac:picMkLst>
        </pc:picChg>
        <pc:picChg chg="add mod">
          <ac:chgData name=" " userId="2c59e4a8-ac39-4211-a05d-c91315119c62" providerId="ADAL" clId="{CA763AA2-988D-4F34-8031-B28E661302BC}" dt="2019-12-01T08:25:18.773" v="14577" actId="1076"/>
          <ac:picMkLst>
            <pc:docMk/>
            <pc:sldMk cId="1173002682" sldId="315"/>
            <ac:picMk id="1032" creationId="{DE382DA4-E0CB-47CE-BE39-8337CC99CA86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8:59:34.473" v="16034" actId="1076"/>
        <pc:sldMkLst>
          <pc:docMk/>
          <pc:sldMk cId="784926707" sldId="316"/>
        </pc:sldMkLst>
        <pc:picChg chg="del">
          <ac:chgData name=" " userId="2c59e4a8-ac39-4211-a05d-c91315119c62" providerId="ADAL" clId="{CA763AA2-988D-4F34-8031-B28E661302BC}" dt="2019-12-01T08:33:46.825" v="15415" actId="478"/>
          <ac:picMkLst>
            <pc:docMk/>
            <pc:sldMk cId="784926707" sldId="316"/>
            <ac:picMk id="3" creationId="{56409F3A-8AF9-4B5C-A25A-88A715EE1010}"/>
          </ac:picMkLst>
        </pc:picChg>
        <pc:picChg chg="add mod modCrop">
          <ac:chgData name=" " userId="2c59e4a8-ac39-4211-a05d-c91315119c62" providerId="ADAL" clId="{CA763AA2-988D-4F34-8031-B28E661302BC}" dt="2019-12-01T08:34:06.891" v="15422" actId="1076"/>
          <ac:picMkLst>
            <pc:docMk/>
            <pc:sldMk cId="784926707" sldId="316"/>
            <ac:picMk id="4" creationId="{7473F094-B6A0-44CB-A5C1-9C7929652D08}"/>
          </ac:picMkLst>
        </pc:picChg>
        <pc:picChg chg="del">
          <ac:chgData name=" " userId="2c59e4a8-ac39-4211-a05d-c91315119c62" providerId="ADAL" clId="{CA763AA2-988D-4F34-8031-B28E661302BC}" dt="2019-12-01T08:33:47.224" v="15416" actId="478"/>
          <ac:picMkLst>
            <pc:docMk/>
            <pc:sldMk cId="784926707" sldId="316"/>
            <ac:picMk id="6" creationId="{1C8E2FF2-DFAC-401B-A3A1-367BFBCA2A4B}"/>
          </ac:picMkLst>
        </pc:picChg>
        <pc:picChg chg="add mod">
          <ac:chgData name=" " userId="2c59e4a8-ac39-4211-a05d-c91315119c62" providerId="ADAL" clId="{CA763AA2-988D-4F34-8031-B28E661302BC}" dt="2019-12-01T08:59:34.473" v="16034" actId="1076"/>
          <ac:picMkLst>
            <pc:docMk/>
            <pc:sldMk cId="784926707" sldId="316"/>
            <ac:picMk id="8" creationId="{640410AB-4FAA-4D46-B6E6-4E6C27B8EE43}"/>
          </ac:picMkLst>
        </pc:picChg>
        <pc:picChg chg="del">
          <ac:chgData name=" " userId="2c59e4a8-ac39-4211-a05d-c91315119c62" providerId="ADAL" clId="{CA763AA2-988D-4F34-8031-B28E661302BC}" dt="2019-12-01T08:33:47.682" v="15417" actId="478"/>
          <ac:picMkLst>
            <pc:docMk/>
            <pc:sldMk cId="784926707" sldId="316"/>
            <ac:picMk id="1026" creationId="{B1573735-B52B-4DCF-85CE-5D35441C3BD6}"/>
          </ac:picMkLst>
        </pc:picChg>
        <pc:picChg chg="del">
          <ac:chgData name=" " userId="2c59e4a8-ac39-4211-a05d-c91315119c62" providerId="ADAL" clId="{CA763AA2-988D-4F34-8031-B28E661302BC}" dt="2019-12-01T08:33:48.061" v="15418" actId="478"/>
          <ac:picMkLst>
            <pc:docMk/>
            <pc:sldMk cId="784926707" sldId="316"/>
            <ac:picMk id="1032" creationId="{DE382DA4-E0CB-47CE-BE39-8337CC99CA86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9:12:37.994" v="17210" actId="20577"/>
        <pc:sldMkLst>
          <pc:docMk/>
          <pc:sldMk cId="1123951329" sldId="317"/>
        </pc:sldMkLst>
        <pc:picChg chg="add mod modCrop">
          <ac:chgData name=" " userId="2c59e4a8-ac39-4211-a05d-c91315119c62" providerId="ADAL" clId="{CA763AA2-988D-4F34-8031-B28E661302BC}" dt="2019-12-01T09:01:49.120" v="16041" actId="1076"/>
          <ac:picMkLst>
            <pc:docMk/>
            <pc:sldMk cId="1123951329" sldId="317"/>
            <ac:picMk id="3" creationId="{0A6388BF-3FE6-4CF3-A257-CCC5BDF9828C}"/>
          </ac:picMkLst>
        </pc:picChg>
        <pc:picChg chg="del">
          <ac:chgData name=" " userId="2c59e4a8-ac39-4211-a05d-c91315119c62" providerId="ADAL" clId="{CA763AA2-988D-4F34-8031-B28E661302BC}" dt="2019-12-01T09:01:21.235" v="16036" actId="478"/>
          <ac:picMkLst>
            <pc:docMk/>
            <pc:sldMk cId="1123951329" sldId="317"/>
            <ac:picMk id="4" creationId="{7473F094-B6A0-44CB-A5C1-9C7929652D08}"/>
          </ac:picMkLst>
        </pc:picChg>
        <pc:picChg chg="add mod">
          <ac:chgData name=" " userId="2c59e4a8-ac39-4211-a05d-c91315119c62" providerId="ADAL" clId="{CA763AA2-988D-4F34-8031-B28E661302BC}" dt="2019-12-01T09:05:59.527" v="16047" actId="1076"/>
          <ac:picMkLst>
            <pc:docMk/>
            <pc:sldMk cId="1123951329" sldId="317"/>
            <ac:picMk id="6" creationId="{BA433927-4340-439E-B4C2-C58AA99E39C3}"/>
          </ac:picMkLst>
        </pc:picChg>
        <pc:picChg chg="add del mod">
          <ac:chgData name=" " userId="2c59e4a8-ac39-4211-a05d-c91315119c62" providerId="ADAL" clId="{CA763AA2-988D-4F34-8031-B28E661302BC}" dt="2019-12-01T09:06:05.530" v="16049" actId="931"/>
          <ac:picMkLst>
            <pc:docMk/>
            <pc:sldMk cId="1123951329" sldId="317"/>
            <ac:picMk id="7" creationId="{460A3522-956B-4DF2-9AE7-96A5B5A3825B}"/>
          </ac:picMkLst>
        </pc:picChg>
        <pc:picChg chg="del">
          <ac:chgData name=" " userId="2c59e4a8-ac39-4211-a05d-c91315119c62" providerId="ADAL" clId="{CA763AA2-988D-4F34-8031-B28E661302BC}" dt="2019-12-01T09:01:21.793" v="16037" actId="478"/>
          <ac:picMkLst>
            <pc:docMk/>
            <pc:sldMk cId="1123951329" sldId="317"/>
            <ac:picMk id="8" creationId="{640410AB-4FAA-4D46-B6E6-4E6C27B8EE43}"/>
          </ac:picMkLst>
        </pc:picChg>
        <pc:picChg chg="add del mod">
          <ac:chgData name=" " userId="2c59e4a8-ac39-4211-a05d-c91315119c62" providerId="ADAL" clId="{CA763AA2-988D-4F34-8031-B28E661302BC}" dt="2019-12-01T09:06:24.154" v="16053" actId="931"/>
          <ac:picMkLst>
            <pc:docMk/>
            <pc:sldMk cId="1123951329" sldId="317"/>
            <ac:picMk id="10" creationId="{D2E3453A-199F-409E-A90F-9463240FDD3A}"/>
          </ac:picMkLst>
        </pc:picChg>
        <pc:picChg chg="add mod ord">
          <ac:chgData name=" " userId="2c59e4a8-ac39-4211-a05d-c91315119c62" providerId="ADAL" clId="{CA763AA2-988D-4F34-8031-B28E661302BC}" dt="2019-12-01T09:08:53.897" v="16291" actId="1076"/>
          <ac:picMkLst>
            <pc:docMk/>
            <pc:sldMk cId="1123951329" sldId="317"/>
            <ac:picMk id="12" creationId="{2B829C52-C9A7-47AB-91FB-23CE5A0A0831}"/>
          </ac:picMkLst>
        </pc:picChg>
        <pc:picChg chg="add del mod">
          <ac:chgData name=" " userId="2c59e4a8-ac39-4211-a05d-c91315119c62" providerId="ADAL" clId="{CA763AA2-988D-4F34-8031-B28E661302BC}" dt="2019-12-01T09:08:46.034" v="16287" actId="478"/>
          <ac:picMkLst>
            <pc:docMk/>
            <pc:sldMk cId="1123951329" sldId="317"/>
            <ac:picMk id="14" creationId="{17C2B42E-9EF2-41CA-9CF3-3FFCFB9D5D47}"/>
          </ac:picMkLst>
        </pc:picChg>
        <pc:picChg chg="add mod">
          <ac:chgData name=" " userId="2c59e4a8-ac39-4211-a05d-c91315119c62" providerId="ADAL" clId="{CA763AA2-988D-4F34-8031-B28E661302BC}" dt="2019-12-01T09:08:47.951" v="16288" actId="1076"/>
          <ac:picMkLst>
            <pc:docMk/>
            <pc:sldMk cId="1123951329" sldId="317"/>
            <ac:picMk id="16" creationId="{27686AEC-6781-477D-9F4D-AD739222B279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9:18:42.718" v="17413" actId="1076"/>
        <pc:sldMkLst>
          <pc:docMk/>
          <pc:sldMk cId="2122003353" sldId="318"/>
        </pc:sldMkLst>
        <pc:spChg chg="add mod">
          <ac:chgData name=" " userId="2c59e4a8-ac39-4211-a05d-c91315119c62" providerId="ADAL" clId="{CA763AA2-988D-4F34-8031-B28E661302BC}" dt="2019-12-01T09:18:40.772" v="17412" actId="20577"/>
          <ac:spMkLst>
            <pc:docMk/>
            <pc:sldMk cId="2122003353" sldId="318"/>
            <ac:spMk id="8" creationId="{436285D3-22C4-4F07-9846-FAD1E2DBA22A}"/>
          </ac:spMkLst>
        </pc:spChg>
        <pc:picChg chg="del">
          <ac:chgData name=" " userId="2c59e4a8-ac39-4211-a05d-c91315119c62" providerId="ADAL" clId="{CA763AA2-988D-4F34-8031-B28E661302BC}" dt="2019-12-01T09:12:45.691" v="17214" actId="478"/>
          <ac:picMkLst>
            <pc:docMk/>
            <pc:sldMk cId="2122003353" sldId="318"/>
            <ac:picMk id="3" creationId="{0A6388BF-3FE6-4CF3-A257-CCC5BDF9828C}"/>
          </ac:picMkLst>
        </pc:picChg>
        <pc:picChg chg="add mod modCrop">
          <ac:chgData name=" " userId="2c59e4a8-ac39-4211-a05d-c91315119c62" providerId="ADAL" clId="{CA763AA2-988D-4F34-8031-B28E661302BC}" dt="2019-12-01T09:14:27.654" v="17381" actId="1076"/>
          <ac:picMkLst>
            <pc:docMk/>
            <pc:sldMk cId="2122003353" sldId="318"/>
            <ac:picMk id="4" creationId="{F0696AAE-75EC-44CC-B729-BA8B0A06259E}"/>
          </ac:picMkLst>
        </pc:picChg>
        <pc:picChg chg="del">
          <ac:chgData name=" " userId="2c59e4a8-ac39-4211-a05d-c91315119c62" providerId="ADAL" clId="{CA763AA2-988D-4F34-8031-B28E661302BC}" dt="2019-12-01T09:12:45.232" v="17213" actId="478"/>
          <ac:picMkLst>
            <pc:docMk/>
            <pc:sldMk cId="2122003353" sldId="318"/>
            <ac:picMk id="6" creationId="{BA433927-4340-439E-B4C2-C58AA99E39C3}"/>
          </ac:picMkLst>
        </pc:picChg>
        <pc:picChg chg="add del mod modCrop">
          <ac:chgData name=" " userId="2c59e4a8-ac39-4211-a05d-c91315119c62" providerId="ADAL" clId="{CA763AA2-988D-4F34-8031-B28E661302BC}" dt="2019-12-01T09:14:53.329" v="17388"/>
          <ac:picMkLst>
            <pc:docMk/>
            <pc:sldMk cId="2122003353" sldId="318"/>
            <ac:picMk id="7" creationId="{0B1D64AF-9912-4BEB-A250-3CACF120C55F}"/>
          </ac:picMkLst>
        </pc:picChg>
        <pc:picChg chg="add mod">
          <ac:chgData name=" " userId="2c59e4a8-ac39-4211-a05d-c91315119c62" providerId="ADAL" clId="{CA763AA2-988D-4F34-8031-B28E661302BC}" dt="2019-12-01T09:18:28.575" v="17407" actId="1076"/>
          <ac:picMkLst>
            <pc:docMk/>
            <pc:sldMk cId="2122003353" sldId="318"/>
            <ac:picMk id="11" creationId="{8AE02EF0-DA7F-407D-A947-20ABD071A481}"/>
          </ac:picMkLst>
        </pc:picChg>
        <pc:picChg chg="del">
          <ac:chgData name=" " userId="2c59e4a8-ac39-4211-a05d-c91315119c62" providerId="ADAL" clId="{CA763AA2-988D-4F34-8031-B28E661302BC}" dt="2019-12-01T09:12:46.071" v="17215" actId="478"/>
          <ac:picMkLst>
            <pc:docMk/>
            <pc:sldMk cId="2122003353" sldId="318"/>
            <ac:picMk id="12" creationId="{2B829C52-C9A7-47AB-91FB-23CE5A0A0831}"/>
          </ac:picMkLst>
        </pc:picChg>
        <pc:picChg chg="add mod">
          <ac:chgData name=" " userId="2c59e4a8-ac39-4211-a05d-c91315119c62" providerId="ADAL" clId="{CA763AA2-988D-4F34-8031-B28E661302BC}" dt="2019-12-01T09:18:42.718" v="17413" actId="1076"/>
          <ac:picMkLst>
            <pc:docMk/>
            <pc:sldMk cId="2122003353" sldId="318"/>
            <ac:picMk id="13" creationId="{C77B1BF1-4450-4FAD-B701-A0BD3423F71C}"/>
          </ac:picMkLst>
        </pc:picChg>
        <pc:picChg chg="del">
          <ac:chgData name=" " userId="2c59e4a8-ac39-4211-a05d-c91315119c62" providerId="ADAL" clId="{CA763AA2-988D-4F34-8031-B28E661302BC}" dt="2019-12-01T09:12:44.872" v="17212" actId="478"/>
          <ac:picMkLst>
            <pc:docMk/>
            <pc:sldMk cId="2122003353" sldId="318"/>
            <ac:picMk id="16" creationId="{27686AEC-6781-477D-9F4D-AD739222B279}"/>
          </ac:picMkLst>
        </pc:picChg>
      </pc:sldChg>
      <pc:sldChg chg="addSp delSp modSp add modNotesTx">
        <pc:chgData name=" " userId="2c59e4a8-ac39-4211-a05d-c91315119c62" providerId="ADAL" clId="{CA763AA2-988D-4F34-8031-B28E661302BC}" dt="2019-12-01T09:23:17.651" v="17991" actId="14100"/>
        <pc:sldMkLst>
          <pc:docMk/>
          <pc:sldMk cId="3915887918" sldId="319"/>
        </pc:sldMkLst>
        <pc:spChg chg="del">
          <ac:chgData name=" " userId="2c59e4a8-ac39-4211-a05d-c91315119c62" providerId="ADAL" clId="{CA763AA2-988D-4F34-8031-B28E661302BC}" dt="2019-12-01T09:14:58.851" v="17391" actId="478"/>
          <ac:spMkLst>
            <pc:docMk/>
            <pc:sldMk cId="3915887918" sldId="319"/>
            <ac:spMk id="8" creationId="{436285D3-22C4-4F07-9846-FAD1E2DBA22A}"/>
          </ac:spMkLst>
        </pc:spChg>
        <pc:spChg chg="add mod">
          <ac:chgData name=" " userId="2c59e4a8-ac39-4211-a05d-c91315119c62" providerId="ADAL" clId="{CA763AA2-988D-4F34-8031-B28E661302BC}" dt="2019-12-01T09:23:17.651" v="17991" actId="14100"/>
          <ac:spMkLst>
            <pc:docMk/>
            <pc:sldMk cId="3915887918" sldId="319"/>
            <ac:spMk id="9" creationId="{C7D0832A-0EAC-48D5-865C-52F4EB9D4C19}"/>
          </ac:spMkLst>
        </pc:spChg>
        <pc:picChg chg="add del mod modCrop">
          <ac:chgData name=" " userId="2c59e4a8-ac39-4211-a05d-c91315119c62" providerId="ADAL" clId="{CA763AA2-988D-4F34-8031-B28E661302BC}" dt="2019-12-01T09:18:48.510" v="17414" actId="478"/>
          <ac:picMkLst>
            <pc:docMk/>
            <pc:sldMk cId="3915887918" sldId="319"/>
            <ac:picMk id="3" creationId="{9476620D-A468-4273-95ED-C5000B59F6FF}"/>
          </ac:picMkLst>
        </pc:picChg>
        <pc:picChg chg="del">
          <ac:chgData name=" " userId="2c59e4a8-ac39-4211-a05d-c91315119c62" providerId="ADAL" clId="{CA763AA2-988D-4F34-8031-B28E661302BC}" dt="2019-12-01T09:14:56.330" v="17390" actId="478"/>
          <ac:picMkLst>
            <pc:docMk/>
            <pc:sldMk cId="3915887918" sldId="319"/>
            <ac:picMk id="4" creationId="{F0696AAE-75EC-44CC-B729-BA8B0A06259E}"/>
          </ac:picMkLst>
        </pc:picChg>
        <pc:picChg chg="add del mod modCrop">
          <ac:chgData name=" " userId="2c59e4a8-ac39-4211-a05d-c91315119c62" providerId="ADAL" clId="{CA763AA2-988D-4F34-8031-B28E661302BC}" dt="2019-12-01T09:18:50.269" v="17415" actId="478"/>
          <ac:picMkLst>
            <pc:docMk/>
            <pc:sldMk cId="3915887918" sldId="319"/>
            <ac:picMk id="6" creationId="{35AFDC50-3182-4EAB-9DD9-68701834C942}"/>
          </ac:picMkLst>
        </pc:picChg>
      </pc:sldChg>
      <pc:sldChg chg="delSp add del">
        <pc:chgData name=" " userId="2c59e4a8-ac39-4211-a05d-c91315119c62" providerId="ADAL" clId="{CA763AA2-988D-4F34-8031-B28E661302BC}" dt="2019-12-01T09:25:06.234" v="17993" actId="2696"/>
        <pc:sldMkLst>
          <pc:docMk/>
          <pc:sldMk cId="1143057928" sldId="320"/>
        </pc:sldMkLst>
        <pc:picChg chg="del">
          <ac:chgData name=" " userId="2c59e4a8-ac39-4211-a05d-c91315119c62" providerId="ADAL" clId="{CA763AA2-988D-4F34-8031-B28E661302BC}" dt="2019-12-01T09:18:17.330" v="17403" actId="478"/>
          <ac:picMkLst>
            <pc:docMk/>
            <pc:sldMk cId="1143057928" sldId="320"/>
            <ac:picMk id="3" creationId="{9476620D-A468-4273-95ED-C5000B59F6FF}"/>
          </ac:picMkLst>
        </pc:picChg>
        <pc:picChg chg="del">
          <ac:chgData name=" " userId="2c59e4a8-ac39-4211-a05d-c91315119c62" providerId="ADAL" clId="{CA763AA2-988D-4F34-8031-B28E661302BC}" dt="2019-12-01T09:18:17.749" v="17404" actId="478"/>
          <ac:picMkLst>
            <pc:docMk/>
            <pc:sldMk cId="1143057928" sldId="320"/>
            <ac:picMk id="6" creationId="{35AFDC50-3182-4EAB-9DD9-68701834C942}"/>
          </ac:picMkLst>
        </pc:picChg>
      </pc:sldChg>
      <pc:sldChg chg="modSp add del">
        <pc:chgData name=" " userId="2c59e4a8-ac39-4211-a05d-c91315119c62" providerId="ADAL" clId="{CA763AA2-988D-4F34-8031-B28E661302BC}" dt="2019-12-01T09:25:25.150" v="18027" actId="1076"/>
        <pc:sldMkLst>
          <pc:docMk/>
          <pc:sldMk cId="1350398690" sldId="320"/>
        </pc:sldMkLst>
        <pc:spChg chg="mod">
          <ac:chgData name=" " userId="2c59e4a8-ac39-4211-a05d-c91315119c62" providerId="ADAL" clId="{CA763AA2-988D-4F34-8031-B28E661302BC}" dt="2019-12-01T09:25:25.150" v="18027" actId="1076"/>
          <ac:spMkLst>
            <pc:docMk/>
            <pc:sldMk cId="1350398690" sldId="320"/>
            <ac:spMk id="9" creationId="{C7D0832A-0EAC-48D5-865C-52F4EB9D4C19}"/>
          </ac:spMkLst>
        </pc:spChg>
      </pc:sldChg>
      <pc:sldChg chg="addSp delSp modSp add ord">
        <pc:chgData name=" " userId="2c59e4a8-ac39-4211-a05d-c91315119c62" providerId="ADAL" clId="{CA763AA2-988D-4F34-8031-B28E661302BC}" dt="2019-12-01T09:36:53.747" v="18056" actId="164"/>
        <pc:sldMkLst>
          <pc:docMk/>
          <pc:sldMk cId="1599591464" sldId="321"/>
        </pc:sldMkLst>
        <pc:spChg chg="del">
          <ac:chgData name=" " userId="2c59e4a8-ac39-4211-a05d-c91315119c62" providerId="ADAL" clId="{CA763AA2-988D-4F34-8031-B28E661302BC}" dt="2019-12-01T09:26:31.506" v="18033" actId="478"/>
          <ac:spMkLst>
            <pc:docMk/>
            <pc:sldMk cId="1599591464" sldId="321"/>
            <ac:spMk id="3" creationId="{94BA40B1-3400-4EF1-B246-592F56644A5B}"/>
          </ac:spMkLst>
        </pc:spChg>
        <pc:grpChg chg="add mod">
          <ac:chgData name=" " userId="2c59e4a8-ac39-4211-a05d-c91315119c62" providerId="ADAL" clId="{CA763AA2-988D-4F34-8031-B28E661302BC}" dt="2019-12-01T09:36:53.747" v="18056" actId="164"/>
          <ac:grpSpMkLst>
            <pc:docMk/>
            <pc:sldMk cId="1599591464" sldId="321"/>
            <ac:grpSpMk id="8" creationId="{0881AD4B-D6FD-4DA3-9070-459C4D476C3D}"/>
          </ac:grpSpMkLst>
        </pc:grpChg>
        <pc:grpChg chg="del">
          <ac:chgData name=" " userId="2c59e4a8-ac39-4211-a05d-c91315119c62" providerId="ADAL" clId="{CA763AA2-988D-4F34-8031-B28E661302BC}" dt="2019-12-01T09:26:30.466" v="18032" actId="478"/>
          <ac:grpSpMkLst>
            <pc:docMk/>
            <pc:sldMk cId="1599591464" sldId="321"/>
            <ac:grpSpMk id="95" creationId="{B53A72E7-7536-4FAC-AB05-FD6FD0CA5939}"/>
          </ac:grpSpMkLst>
        </pc:grpChg>
        <pc:picChg chg="add mod">
          <ac:chgData name=" " userId="2c59e4a8-ac39-4211-a05d-c91315119c62" providerId="ADAL" clId="{CA763AA2-988D-4F34-8031-B28E661302BC}" dt="2019-12-01T09:36:53.747" v="18056" actId="164"/>
          <ac:picMkLst>
            <pc:docMk/>
            <pc:sldMk cId="1599591464" sldId="321"/>
            <ac:picMk id="34" creationId="{835A5D79-5195-4262-A48C-4B92E4700CC3}"/>
          </ac:picMkLst>
        </pc:picChg>
        <pc:cxnChg chg="add mod">
          <ac:chgData name=" " userId="2c59e4a8-ac39-4211-a05d-c91315119c62" providerId="ADAL" clId="{CA763AA2-988D-4F34-8031-B28E661302BC}" dt="2019-12-01T09:36:53.747" v="18056" actId="164"/>
          <ac:cxnSpMkLst>
            <pc:docMk/>
            <pc:sldMk cId="1599591464" sldId="321"/>
            <ac:cxnSpMk id="4" creationId="{2316BE2F-F798-4829-9A3F-A6C7A691EF3D}"/>
          </ac:cxnSpMkLst>
        </pc:cxnChg>
        <pc:cxnChg chg="add mod">
          <ac:chgData name=" " userId="2c59e4a8-ac39-4211-a05d-c91315119c62" providerId="ADAL" clId="{CA763AA2-988D-4F34-8031-B28E661302BC}" dt="2019-12-01T09:36:53.747" v="18056" actId="164"/>
          <ac:cxnSpMkLst>
            <pc:docMk/>
            <pc:sldMk cId="1599591464" sldId="321"/>
            <ac:cxnSpMk id="37" creationId="{8E336E0D-8E4F-41DF-A10A-32192AAD7B93}"/>
          </ac:cxnSpMkLst>
        </pc:cxnChg>
        <pc:cxnChg chg="add del mod">
          <ac:chgData name=" " userId="2c59e4a8-ac39-4211-a05d-c91315119c62" providerId="ADAL" clId="{CA763AA2-988D-4F34-8031-B28E661302BC}" dt="2019-12-01T09:32:28.245" v="18053" actId="478"/>
          <ac:cxnSpMkLst>
            <pc:docMk/>
            <pc:sldMk cId="1599591464" sldId="321"/>
            <ac:cxnSpMk id="38" creationId="{200F3616-DA74-4FA0-A87D-5E0B457E3965}"/>
          </ac:cxnSpMkLst>
        </pc:cxnChg>
        <pc:cxnChg chg="add mod">
          <ac:chgData name=" " userId="2c59e4a8-ac39-4211-a05d-c91315119c62" providerId="ADAL" clId="{CA763AA2-988D-4F34-8031-B28E661302BC}" dt="2019-12-01T09:36:53.747" v="18056" actId="164"/>
          <ac:cxnSpMkLst>
            <pc:docMk/>
            <pc:sldMk cId="1599591464" sldId="321"/>
            <ac:cxnSpMk id="40" creationId="{7CFDD1C4-E138-40C3-A37A-DFFEBF00621C}"/>
          </ac:cxnSpMkLst>
        </pc:cxnChg>
        <pc:cxnChg chg="add mod">
          <ac:chgData name=" " userId="2c59e4a8-ac39-4211-a05d-c91315119c62" providerId="ADAL" clId="{CA763AA2-988D-4F34-8031-B28E661302BC}" dt="2019-12-01T09:36:53.747" v="18056" actId="164"/>
          <ac:cxnSpMkLst>
            <pc:docMk/>
            <pc:sldMk cId="1599591464" sldId="321"/>
            <ac:cxnSpMk id="42" creationId="{E6237708-0681-45EC-8CA2-3C0CEEEF89F8}"/>
          </ac:cxnSpMkLst>
        </pc:cxnChg>
      </pc:sldChg>
      <pc:sldChg chg="addSp delSp modSp add">
        <pc:chgData name=" " userId="2c59e4a8-ac39-4211-a05d-c91315119c62" providerId="ADAL" clId="{CA763AA2-988D-4F34-8031-B28E661302BC}" dt="2019-12-01T09:51:18.797" v="18313" actId="20577"/>
        <pc:sldMkLst>
          <pc:docMk/>
          <pc:sldMk cId="4012325584" sldId="322"/>
        </pc:sldMkLst>
        <pc:spChg chg="del">
          <ac:chgData name=" " userId="2c59e4a8-ac39-4211-a05d-c91315119c62" providerId="ADAL" clId="{CA763AA2-988D-4F34-8031-B28E661302BC}" dt="2019-12-01T09:48:30.239" v="18071" actId="478"/>
          <ac:spMkLst>
            <pc:docMk/>
            <pc:sldMk cId="4012325584" sldId="322"/>
            <ac:spMk id="3" creationId="{94BA40B1-3400-4EF1-B246-592F56644A5B}"/>
          </ac:spMkLst>
        </pc:spChg>
        <pc:spChg chg="add del mod">
          <ac:chgData name=" " userId="2c59e4a8-ac39-4211-a05d-c91315119c62" providerId="ADAL" clId="{CA763AA2-988D-4F34-8031-B28E661302BC}" dt="2019-12-01T09:48:30.259" v="18073"/>
          <ac:spMkLst>
            <pc:docMk/>
            <pc:sldMk cId="4012325584" sldId="322"/>
            <ac:spMk id="7" creationId="{D3F078A4-74A5-42D4-90B7-B7F15A6549F4}"/>
          </ac:spMkLst>
        </pc:spChg>
        <pc:grpChg chg="del">
          <ac:chgData name=" " userId="2c59e4a8-ac39-4211-a05d-c91315119c62" providerId="ADAL" clId="{CA763AA2-988D-4F34-8031-B28E661302BC}" dt="2019-12-01T09:48:13.739" v="18063" actId="478"/>
          <ac:grpSpMkLst>
            <pc:docMk/>
            <pc:sldMk cId="4012325584" sldId="322"/>
            <ac:grpSpMk id="34" creationId="{8C6A8877-3946-4709-B155-038ED9F0C573}"/>
          </ac:grpSpMkLst>
        </pc:grpChg>
        <pc:grpChg chg="del">
          <ac:chgData name=" " userId="2c59e4a8-ac39-4211-a05d-c91315119c62" providerId="ADAL" clId="{CA763AA2-988D-4F34-8031-B28E661302BC}" dt="2019-12-01T09:48:13.296" v="18062" actId="478"/>
          <ac:grpSpMkLst>
            <pc:docMk/>
            <pc:sldMk cId="4012325584" sldId="322"/>
            <ac:grpSpMk id="95" creationId="{B53A72E7-7536-4FAC-AB05-FD6FD0CA5939}"/>
          </ac:grpSpMkLst>
        </pc:grpChg>
        <pc:graphicFrameChg chg="add del">
          <ac:chgData name=" " userId="2c59e4a8-ac39-4211-a05d-c91315119c62" providerId="ADAL" clId="{CA763AA2-988D-4F34-8031-B28E661302BC}" dt="2019-12-01T09:48:21.605" v="18066" actId="3680"/>
          <ac:graphicFrameMkLst>
            <pc:docMk/>
            <pc:sldMk cId="4012325584" sldId="322"/>
            <ac:graphicFrameMk id="2" creationId="{3FE423D2-5ED1-4449-8626-03B3164928EB}"/>
          </ac:graphicFrameMkLst>
        </pc:graphicFrameChg>
        <pc:graphicFrameChg chg="add del mod modGraphic">
          <ac:chgData name=" " userId="2c59e4a8-ac39-4211-a05d-c91315119c62" providerId="ADAL" clId="{CA763AA2-988D-4F34-8031-B28E661302BC}" dt="2019-12-01T09:51:18.797" v="18313" actId="20577"/>
          <ac:graphicFrameMkLst>
            <pc:docMk/>
            <pc:sldMk cId="4012325584" sldId="322"/>
            <ac:graphicFrameMk id="5" creationId="{719025E0-E43F-42E8-9906-F4F7CCFC37BB}"/>
          </ac:graphicFrameMkLst>
        </pc:graphicFrameChg>
      </pc:sldChg>
      <pc:sldMasterChg chg="addSp delSp modSp">
        <pc:chgData name=" " userId="2c59e4a8-ac39-4211-a05d-c91315119c62" providerId="ADAL" clId="{CA763AA2-988D-4F34-8031-B28E661302BC}" dt="2019-12-01T06:10:14.458" v="113" actId="20577"/>
        <pc:sldMasterMkLst>
          <pc:docMk/>
          <pc:sldMasterMk cId="1575982035" sldId="2147483648"/>
        </pc:sldMasterMkLst>
        <pc:spChg chg="add mod">
          <ac:chgData name=" " userId="2c59e4a8-ac39-4211-a05d-c91315119c62" providerId="ADAL" clId="{CA763AA2-988D-4F34-8031-B28E661302BC}" dt="2019-12-01T06:10:14.458" v="113" actId="20577"/>
          <ac:spMkLst>
            <pc:docMk/>
            <pc:sldMasterMk cId="1575982035" sldId="2147483648"/>
            <ac:spMk id="6" creationId="{A78EFD28-9DF5-41B5-8AC7-2A672CA359C0}"/>
          </ac:spMkLst>
        </pc:spChg>
        <pc:spChg chg="del mod">
          <ac:chgData name=" " userId="2c59e4a8-ac39-4211-a05d-c91315119c62" providerId="ADAL" clId="{CA763AA2-988D-4F34-8031-B28E661302BC}" dt="2019-12-01T06:09:51.600" v="96" actId="478"/>
          <ac:spMkLst>
            <pc:docMk/>
            <pc:sldMasterMk cId="1575982035" sldId="2147483648"/>
            <ac:spMk id="9" creationId="{C69549C2-2302-414C-BD4F-2F1F41D1B432}"/>
          </ac:spMkLst>
        </pc:spChg>
        <pc:spChg chg="mod">
          <ac:chgData name=" " userId="2c59e4a8-ac39-4211-a05d-c91315119c62" providerId="ADAL" clId="{CA763AA2-988D-4F34-8031-B28E661302BC}" dt="2019-12-01T06:09:42.599" v="95" actId="255"/>
          <ac:spMkLst>
            <pc:docMk/>
            <pc:sldMasterMk cId="1575982035" sldId="2147483648"/>
            <ac:spMk id="10" creationId="{BC0F9616-EF48-4824-9488-252BFDDC6045}"/>
          </ac:spMkLst>
        </pc:spChg>
      </pc:sldMasterChg>
    </pc:docChg>
  </pc:docChgLst>
</pc:chgInfo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png>
</file>

<file path=ppt/media/image18.png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png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7B969-28AC-4258-B083-5B0B5607FDA2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DCFAA6-F007-470F-9147-A9986B509A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991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그냥 </a:t>
            </a:r>
            <a:r>
              <a:rPr lang="en-US" altLang="ko-KR" dirty="0"/>
              <a:t>ANN</a:t>
            </a:r>
            <a:r>
              <a:rPr lang="ko-KR" altLang="en-US" dirty="0"/>
              <a:t>과 </a:t>
            </a:r>
            <a:r>
              <a:rPr lang="en-US" altLang="ko-KR" dirty="0"/>
              <a:t>SNN</a:t>
            </a:r>
            <a:r>
              <a:rPr lang="ko-KR" altLang="en-US" dirty="0"/>
              <a:t>의 차이점을 간략히 알려주고 있습니다</a:t>
            </a:r>
            <a:r>
              <a:rPr lang="en-US" altLang="ko-KR" dirty="0"/>
              <a:t>. ( PPT </a:t>
            </a:r>
            <a:r>
              <a:rPr lang="ko-KR" altLang="en-US" dirty="0"/>
              <a:t>내용 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Pulse</a:t>
            </a:r>
            <a:r>
              <a:rPr lang="ko-KR" altLang="en-US" dirty="0"/>
              <a:t>란 짧은 시간 동안 지속되는 전기적 신호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578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뉴런은 </a:t>
            </a:r>
            <a:r>
              <a:rPr lang="en-US" altLang="ko-KR" dirty="0"/>
              <a:t>Leaky Integrate and fire LIF </a:t>
            </a:r>
            <a:r>
              <a:rPr lang="ko-KR" altLang="en-US" dirty="0"/>
              <a:t>모델 사용했다고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LIF</a:t>
            </a:r>
            <a:r>
              <a:rPr lang="ko-KR" altLang="en-US" dirty="0"/>
              <a:t>모델은 이제 이름을 보면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Leaky, </a:t>
            </a:r>
            <a:r>
              <a:rPr lang="ko-KR" altLang="en-US" dirty="0"/>
              <a:t>흐른다</a:t>
            </a:r>
            <a:r>
              <a:rPr lang="en-US" altLang="ko-KR" dirty="0"/>
              <a:t>, </a:t>
            </a:r>
            <a:r>
              <a:rPr lang="ko-KR" altLang="en-US" dirty="0"/>
              <a:t>흘러서 빠진다</a:t>
            </a:r>
            <a:r>
              <a:rPr lang="en-US" altLang="ko-KR" dirty="0"/>
              <a:t>. </a:t>
            </a:r>
            <a:r>
              <a:rPr lang="ko-KR" altLang="en-US" dirty="0"/>
              <a:t>즉 뉴런이 이제</a:t>
            </a:r>
            <a:r>
              <a:rPr lang="en-US" altLang="ko-KR" dirty="0"/>
              <a:t> potential</a:t>
            </a:r>
            <a:r>
              <a:rPr lang="ko-KR" altLang="en-US" dirty="0"/>
              <a:t>이 안정 상태보다 높으면 자연스럽게 흘러 나옵니다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Integrate, </a:t>
            </a:r>
            <a:r>
              <a:rPr lang="ko-KR" altLang="en-US" dirty="0"/>
              <a:t>통합한다</a:t>
            </a:r>
            <a:r>
              <a:rPr lang="en-US" altLang="ko-KR" dirty="0"/>
              <a:t>. </a:t>
            </a:r>
            <a:r>
              <a:rPr lang="ko-KR" altLang="en-US" dirty="0"/>
              <a:t>합한다</a:t>
            </a:r>
            <a:r>
              <a:rPr lang="en-US" altLang="ko-KR" dirty="0"/>
              <a:t>. Spike </a:t>
            </a:r>
            <a:r>
              <a:rPr lang="ko-KR" altLang="en-US" dirty="0"/>
              <a:t>신호들을 이제 합쳐서</a:t>
            </a:r>
            <a:endParaRPr lang="en-US" altLang="ko-KR" dirty="0"/>
          </a:p>
          <a:p>
            <a:r>
              <a:rPr lang="en-US" altLang="ko-KR" dirty="0"/>
              <a:t>Fire </a:t>
            </a:r>
            <a:r>
              <a:rPr lang="ko-KR" altLang="en-US" dirty="0"/>
              <a:t>발화하는 모델입니다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그래프를 보면 위 쪽이 입력 </a:t>
            </a:r>
            <a:r>
              <a:rPr lang="en-US" altLang="ko-KR" dirty="0"/>
              <a:t>spike </a:t>
            </a:r>
            <a:r>
              <a:rPr lang="ko-KR" altLang="en-US" dirty="0"/>
              <a:t>아래는 </a:t>
            </a:r>
            <a:r>
              <a:rPr lang="en-US" altLang="ko-KR" dirty="0"/>
              <a:t>membrane </a:t>
            </a:r>
            <a:r>
              <a:rPr lang="ko-KR" altLang="en-US" dirty="0"/>
              <a:t>의 전위 그래프입니다</a:t>
            </a:r>
            <a:r>
              <a:rPr lang="en-US" altLang="ko-KR" dirty="0"/>
              <a:t>. Membrane</a:t>
            </a:r>
            <a:r>
              <a:rPr lang="ko-KR" altLang="en-US" dirty="0"/>
              <a:t>은 그냥 뉴런이라고 생각하시면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r>
              <a:rPr lang="ko-KR" altLang="en-US" dirty="0" err="1"/>
              <a:t>전위랑</a:t>
            </a:r>
            <a:r>
              <a:rPr lang="ko-KR" altLang="en-US" dirty="0"/>
              <a:t> </a:t>
            </a:r>
            <a:r>
              <a:rPr lang="en-US" altLang="ko-KR" dirty="0"/>
              <a:t>potential </a:t>
            </a:r>
            <a:r>
              <a:rPr lang="ko-KR" altLang="en-US" dirty="0"/>
              <a:t>을 혼용해서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50ms</a:t>
            </a:r>
            <a:r>
              <a:rPr lang="ko-KR" altLang="en-US" dirty="0"/>
              <a:t>에 입력이 하나 들어오니까 전위가 쭉 올라가죠</a:t>
            </a:r>
            <a:r>
              <a:rPr lang="en-US" altLang="ko-KR" dirty="0"/>
              <a:t>. </a:t>
            </a:r>
            <a:r>
              <a:rPr lang="ko-KR" altLang="en-US" dirty="0"/>
              <a:t>근데 이제 다음 </a:t>
            </a:r>
            <a:r>
              <a:rPr lang="en-US" altLang="ko-KR" dirty="0"/>
              <a:t>spike</a:t>
            </a:r>
            <a:r>
              <a:rPr lang="ko-KR" altLang="en-US" dirty="0"/>
              <a:t>가 올 때까지 자연스럽게 감소합니다</a:t>
            </a:r>
            <a:r>
              <a:rPr lang="en-US" altLang="ko-KR" dirty="0"/>
              <a:t>. </a:t>
            </a:r>
            <a:r>
              <a:rPr lang="ko-KR" altLang="en-US" dirty="0"/>
              <a:t>이게 이제 </a:t>
            </a:r>
            <a:r>
              <a:rPr lang="en-US" altLang="ko-KR" dirty="0"/>
              <a:t>leak </a:t>
            </a:r>
            <a:r>
              <a:rPr lang="ko-KR" altLang="en-US" dirty="0"/>
              <a:t>현상이고요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 떨어지기 전에 다른 입력이 들어오니까 기존에 잔류한 전위에 이제 </a:t>
            </a:r>
            <a:r>
              <a:rPr lang="ko-KR" altLang="en-US" dirty="0" err="1"/>
              <a:t>추가가되서</a:t>
            </a:r>
            <a:r>
              <a:rPr lang="ko-KR" altLang="en-US" dirty="0"/>
              <a:t> 올라가죠</a:t>
            </a:r>
            <a:r>
              <a:rPr lang="en-US" altLang="ko-KR" dirty="0"/>
              <a:t>? </a:t>
            </a:r>
            <a:r>
              <a:rPr lang="ko-KR" altLang="en-US" dirty="0"/>
              <a:t>이런 추가 되는게 </a:t>
            </a:r>
            <a:r>
              <a:rPr lang="en-US" altLang="ko-KR" dirty="0"/>
              <a:t>integrate </a:t>
            </a:r>
            <a:r>
              <a:rPr lang="ko-KR" altLang="en-US" dirty="0"/>
              <a:t>현상입니다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이제 더 들어오니까 </a:t>
            </a:r>
            <a:r>
              <a:rPr lang="en-US" altLang="ko-KR" dirty="0"/>
              <a:t>firing threshold</a:t>
            </a:r>
            <a:r>
              <a:rPr lang="ko-KR" altLang="en-US" dirty="0"/>
              <a:t>인 </a:t>
            </a:r>
            <a:r>
              <a:rPr lang="en-US" altLang="ko-KR" dirty="0"/>
              <a:t>-50</a:t>
            </a:r>
            <a:r>
              <a:rPr lang="ko-KR" altLang="en-US" dirty="0"/>
              <a:t>에 도달해서 신호를 </a:t>
            </a:r>
            <a:r>
              <a:rPr lang="ko-KR" altLang="en-US" dirty="0" err="1"/>
              <a:t>내보냈다는거에요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이게 </a:t>
            </a:r>
            <a:r>
              <a:rPr lang="en-US" altLang="ko-KR" dirty="0"/>
              <a:t>LIF </a:t>
            </a:r>
            <a:r>
              <a:rPr lang="ko-KR" altLang="en-US" dirty="0"/>
              <a:t>모델입니다</a:t>
            </a:r>
            <a:r>
              <a:rPr lang="en-US" altLang="ko-KR" dirty="0"/>
              <a:t>. </a:t>
            </a:r>
            <a:r>
              <a:rPr lang="ko-KR" altLang="en-US" dirty="0"/>
              <a:t>이 모델을 이제 아래 공식처럼 만들었다는 </a:t>
            </a:r>
            <a:r>
              <a:rPr lang="ko-KR" altLang="en-US" dirty="0" err="1"/>
              <a:t>얘기에요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dV</a:t>
            </a:r>
            <a:r>
              <a:rPr lang="en-US" altLang="ko-KR" dirty="0"/>
              <a:t>/dt </a:t>
            </a:r>
            <a:r>
              <a:rPr lang="ko-KR" altLang="en-US" dirty="0"/>
              <a:t>그니까 이게 </a:t>
            </a:r>
            <a:r>
              <a:rPr lang="en-US" altLang="ko-KR" dirty="0"/>
              <a:t>discrete time simulation </a:t>
            </a:r>
            <a:r>
              <a:rPr lang="ko-KR" altLang="en-US" dirty="0"/>
              <a:t>이에요</a:t>
            </a:r>
            <a:r>
              <a:rPr lang="en-US" altLang="ko-KR" dirty="0"/>
              <a:t>. Time window</a:t>
            </a:r>
            <a:r>
              <a:rPr lang="ko-KR" altLang="en-US" dirty="0"/>
              <a:t> 가 정해져 있어요</a:t>
            </a:r>
            <a:r>
              <a:rPr lang="en-US" altLang="ko-KR" dirty="0"/>
              <a:t>. </a:t>
            </a:r>
            <a:r>
              <a:rPr lang="ko-KR" altLang="en-US" dirty="0"/>
              <a:t>그 </a:t>
            </a:r>
            <a:r>
              <a:rPr lang="en-US" altLang="ko-KR" dirty="0"/>
              <a:t>time window</a:t>
            </a:r>
            <a:r>
              <a:rPr lang="ko-KR" altLang="en-US" dirty="0"/>
              <a:t>에 얼마나 </a:t>
            </a:r>
            <a:r>
              <a:rPr lang="en-US" altLang="ko-KR" dirty="0"/>
              <a:t>V</a:t>
            </a:r>
            <a:r>
              <a:rPr lang="ko-KR" altLang="en-US" dirty="0"/>
              <a:t>가 변화하는지 그래프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 </a:t>
            </a:r>
            <a:r>
              <a:rPr lang="en-US" altLang="ko-KR" dirty="0" err="1"/>
              <a:t>E_rest</a:t>
            </a:r>
            <a:r>
              <a:rPr lang="en-US" altLang="ko-KR" dirty="0"/>
              <a:t>, E_E, </a:t>
            </a:r>
            <a:r>
              <a:rPr lang="en-US" altLang="ko-KR" dirty="0" err="1"/>
              <a:t>E_t</a:t>
            </a:r>
            <a:r>
              <a:rPr lang="ko-KR" altLang="en-US" dirty="0"/>
              <a:t>가 있는데 이는 이제 </a:t>
            </a:r>
            <a:r>
              <a:rPr lang="en-US" altLang="ko-KR" dirty="0"/>
              <a:t>Equilibrium </a:t>
            </a:r>
            <a:r>
              <a:rPr lang="ko-KR" altLang="en-US" dirty="0"/>
              <a:t>전위라고 하는데 평형 전위라고 </a:t>
            </a:r>
            <a:r>
              <a:rPr lang="ko-KR" altLang="en-US" dirty="0" err="1"/>
              <a:t>할꼐요</a:t>
            </a:r>
            <a:r>
              <a:rPr lang="en-US" altLang="ko-KR" dirty="0"/>
              <a:t>. </a:t>
            </a:r>
            <a:r>
              <a:rPr lang="ko-KR" altLang="en-US" dirty="0"/>
              <a:t>이 평형 전위에 도달하면 뉴런의 전위 변화에 영향을 끼치지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보시다 </a:t>
            </a:r>
            <a:r>
              <a:rPr lang="ko-KR" altLang="en-US" dirty="0" err="1"/>
              <a:t>싶이</a:t>
            </a:r>
            <a:r>
              <a:rPr lang="ko-KR" altLang="en-US" dirty="0"/>
              <a:t> 현재 뉴런의 전위에서 </a:t>
            </a:r>
            <a:r>
              <a:rPr lang="ko-KR" altLang="en-US" dirty="0" err="1"/>
              <a:t>빼지죠</a:t>
            </a:r>
            <a:r>
              <a:rPr lang="en-US" altLang="ko-KR" dirty="0"/>
              <a:t>. </a:t>
            </a:r>
            <a:r>
              <a:rPr lang="ko-KR" altLang="en-US" dirty="0"/>
              <a:t>이제 이게 다 달라요</a:t>
            </a:r>
            <a:r>
              <a:rPr lang="en-US" altLang="ko-KR" dirty="0"/>
              <a:t>. </a:t>
            </a:r>
            <a:r>
              <a:rPr lang="en-US" altLang="ko-KR" dirty="0" err="1"/>
              <a:t>E_e</a:t>
            </a:r>
            <a:r>
              <a:rPr lang="ko-KR" altLang="en-US" dirty="0"/>
              <a:t>는 뭐 </a:t>
            </a:r>
            <a:r>
              <a:rPr lang="en-US" altLang="ko-KR" dirty="0"/>
              <a:t>0mV</a:t>
            </a:r>
            <a:r>
              <a:rPr lang="ko-KR" altLang="en-US" dirty="0"/>
              <a:t>고 </a:t>
            </a:r>
            <a:r>
              <a:rPr lang="en-US" altLang="ko-KR" dirty="0" err="1"/>
              <a:t>E_t</a:t>
            </a:r>
            <a:r>
              <a:rPr lang="ko-KR" altLang="en-US" dirty="0"/>
              <a:t>는 </a:t>
            </a:r>
            <a:r>
              <a:rPr lang="en-US" altLang="ko-KR" dirty="0"/>
              <a:t>100mV</a:t>
            </a:r>
            <a:r>
              <a:rPr lang="ko-KR" altLang="en-US" dirty="0"/>
              <a:t>에요</a:t>
            </a:r>
            <a:r>
              <a:rPr lang="en-US" altLang="ko-KR" dirty="0"/>
              <a:t>. </a:t>
            </a:r>
            <a:r>
              <a:rPr lang="ko-KR" altLang="en-US" dirty="0"/>
              <a:t>이 여러 영향들이 다 통합 </a:t>
            </a:r>
            <a:r>
              <a:rPr lang="ko-KR" altLang="en-US" dirty="0" err="1"/>
              <a:t>되서</a:t>
            </a:r>
            <a:r>
              <a:rPr lang="ko-KR" altLang="en-US" dirty="0"/>
              <a:t> 이제 오른쪽과 같은 그래프를 만들게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우선 </a:t>
            </a:r>
            <a:r>
              <a:rPr lang="en-US" altLang="ko-KR" dirty="0" err="1"/>
              <a:t>E_rest</a:t>
            </a:r>
            <a:r>
              <a:rPr lang="en-US" altLang="ko-KR" dirty="0"/>
              <a:t>-V</a:t>
            </a:r>
            <a:r>
              <a:rPr lang="ko-KR" altLang="en-US" dirty="0"/>
              <a:t>를 보면 </a:t>
            </a:r>
            <a:r>
              <a:rPr lang="en-US" altLang="ko-KR" dirty="0" err="1"/>
              <a:t>E_rest</a:t>
            </a:r>
            <a:r>
              <a:rPr lang="ko-KR" altLang="en-US" dirty="0"/>
              <a:t>가 </a:t>
            </a:r>
            <a:r>
              <a:rPr lang="en-US" altLang="ko-KR" dirty="0"/>
              <a:t>-70mV</a:t>
            </a:r>
            <a:r>
              <a:rPr lang="ko-KR" altLang="en-US" dirty="0"/>
              <a:t>이기 </a:t>
            </a:r>
            <a:r>
              <a:rPr lang="ko-KR" altLang="en-US" dirty="0" err="1"/>
              <a:t>떄문에</a:t>
            </a:r>
            <a:r>
              <a:rPr lang="ko-KR" altLang="en-US" dirty="0"/>
              <a:t> 뉴런이 </a:t>
            </a:r>
            <a:r>
              <a:rPr lang="en-US" altLang="ko-KR" dirty="0"/>
              <a:t>-70mV</a:t>
            </a:r>
            <a:r>
              <a:rPr lang="ko-KR" altLang="en-US" dirty="0"/>
              <a:t>면 영향을 끼치지 </a:t>
            </a:r>
            <a:r>
              <a:rPr lang="ko-KR" altLang="en-US" dirty="0" err="1"/>
              <a:t>않을것이고</a:t>
            </a:r>
            <a:r>
              <a:rPr lang="en-US" altLang="ko-KR" dirty="0"/>
              <a:t>, </a:t>
            </a:r>
            <a:r>
              <a:rPr lang="ko-KR" altLang="en-US" dirty="0"/>
              <a:t>입력을 받아서 뉴런 전위가 </a:t>
            </a:r>
            <a:r>
              <a:rPr lang="en-US" altLang="ko-KR" dirty="0"/>
              <a:t>-50mV</a:t>
            </a:r>
            <a:r>
              <a:rPr lang="ko-KR" altLang="en-US" dirty="0"/>
              <a:t>로 증가하면 이제 </a:t>
            </a:r>
            <a:r>
              <a:rPr lang="en-US" altLang="ko-KR" dirty="0"/>
              <a:t>-20mV</a:t>
            </a:r>
            <a:r>
              <a:rPr lang="ko-KR" altLang="en-US" dirty="0"/>
              <a:t>죠</a:t>
            </a:r>
            <a:r>
              <a:rPr lang="en-US" altLang="ko-KR" dirty="0"/>
              <a:t>? </a:t>
            </a:r>
            <a:r>
              <a:rPr lang="ko-KR" altLang="en-US" dirty="0"/>
              <a:t>뉴런의 전위를 감소시킵니다</a:t>
            </a:r>
            <a:r>
              <a:rPr lang="en-US" altLang="ko-KR" dirty="0"/>
              <a:t>. </a:t>
            </a:r>
            <a:r>
              <a:rPr lang="ko-KR" altLang="en-US" dirty="0"/>
              <a:t>이게 이제 </a:t>
            </a:r>
            <a:r>
              <a:rPr lang="en-US" altLang="ko-KR" dirty="0"/>
              <a:t>leak </a:t>
            </a:r>
            <a:r>
              <a:rPr lang="ko-KR" altLang="en-US" dirty="0"/>
              <a:t>현상을 담당합니다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gE</a:t>
            </a:r>
            <a:r>
              <a:rPr lang="ko-KR" altLang="en-US" dirty="0"/>
              <a:t>랑 </a:t>
            </a:r>
            <a:r>
              <a:rPr lang="en-US" altLang="ko-KR" dirty="0" err="1"/>
              <a:t>gI</a:t>
            </a:r>
            <a:r>
              <a:rPr lang="ko-KR" altLang="en-US" dirty="0"/>
              <a:t>는 이제 다른 뉴런들로 부터의 입력을 말해요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이제 </a:t>
            </a:r>
            <a:r>
              <a:rPr lang="en-US" altLang="ko-KR" dirty="0" err="1"/>
              <a:t>gE</a:t>
            </a:r>
            <a:r>
              <a:rPr lang="en-US" altLang="ko-KR" dirty="0"/>
              <a:t>*(E_E-V)</a:t>
            </a:r>
            <a:r>
              <a:rPr lang="ko-KR" altLang="en-US" dirty="0"/>
              <a:t>를 보면</a:t>
            </a:r>
            <a:r>
              <a:rPr lang="en-US" altLang="ko-KR" dirty="0"/>
              <a:t> </a:t>
            </a:r>
            <a:r>
              <a:rPr lang="en-US" altLang="ko-KR" dirty="0" err="1"/>
              <a:t>gE</a:t>
            </a:r>
            <a:r>
              <a:rPr lang="ko-KR" altLang="en-US" dirty="0"/>
              <a:t>도 매 </a:t>
            </a:r>
            <a:r>
              <a:rPr lang="en-US" altLang="ko-KR" dirty="0"/>
              <a:t>time step</a:t>
            </a:r>
            <a:r>
              <a:rPr lang="ko-KR" altLang="en-US" dirty="0"/>
              <a:t>마다 변화하는데 한번 </a:t>
            </a:r>
            <a:r>
              <a:rPr lang="en-US" altLang="ko-KR" dirty="0" err="1"/>
              <a:t>gE</a:t>
            </a:r>
            <a:r>
              <a:rPr lang="ko-KR" altLang="en-US" dirty="0"/>
              <a:t>부터 봅시다</a:t>
            </a:r>
            <a:r>
              <a:rPr lang="en-US" altLang="ko-KR" dirty="0"/>
              <a:t>. </a:t>
            </a:r>
            <a:r>
              <a:rPr lang="en-US" altLang="ko-KR" dirty="0" err="1"/>
              <a:t>gE</a:t>
            </a:r>
            <a:r>
              <a:rPr lang="ko-KR" altLang="en-US" dirty="0"/>
              <a:t>는 </a:t>
            </a:r>
            <a:r>
              <a:rPr lang="en-US" altLang="ko-KR" dirty="0"/>
              <a:t>Total excitatory </a:t>
            </a:r>
            <a:r>
              <a:rPr lang="en-US" altLang="ko-KR" dirty="0" err="1"/>
              <a:t>conductunace</a:t>
            </a:r>
            <a:r>
              <a:rPr lang="ko-KR" altLang="en-US" dirty="0"/>
              <a:t>라 하는데 얼마나 </a:t>
            </a:r>
            <a:r>
              <a:rPr lang="en-US" altLang="ko-KR" dirty="0"/>
              <a:t>excitatory</a:t>
            </a:r>
            <a:r>
              <a:rPr lang="ko-KR" altLang="en-US" dirty="0"/>
              <a:t>를 허용 해줄까 하는 값입니다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보면 이제 기본적으로 </a:t>
            </a:r>
            <a:r>
              <a:rPr lang="en-US" altLang="ko-KR" dirty="0"/>
              <a:t>-</a:t>
            </a:r>
            <a:r>
              <a:rPr lang="en-US" altLang="ko-KR" dirty="0" err="1"/>
              <a:t>gE</a:t>
            </a:r>
            <a:r>
              <a:rPr lang="ko-KR" altLang="en-US" dirty="0"/>
              <a:t>라는 기본 값이 있고</a:t>
            </a:r>
            <a:r>
              <a:rPr lang="en-US" altLang="ko-KR" dirty="0"/>
              <a:t>, </a:t>
            </a:r>
            <a:r>
              <a:rPr lang="ko-KR" altLang="en-US" dirty="0"/>
              <a:t>해당 뉴런과 연결된 모든 뉴런으로부터 </a:t>
            </a:r>
            <a:r>
              <a:rPr lang="en-US" altLang="ko-KR" dirty="0"/>
              <a:t>time step</a:t>
            </a:r>
            <a:r>
              <a:rPr lang="ko-KR" altLang="en-US" dirty="0"/>
              <a:t>안에 온 모든 </a:t>
            </a:r>
            <a:r>
              <a:rPr lang="en-US" altLang="ko-KR" dirty="0"/>
              <a:t>spike</a:t>
            </a:r>
            <a:r>
              <a:rPr lang="ko-KR" altLang="en-US" dirty="0"/>
              <a:t>에 대해 가중치에 시간차와 곱합니다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의미는 </a:t>
            </a:r>
            <a:r>
              <a:rPr lang="en-US" altLang="ko-KR" dirty="0"/>
              <a:t>weight</a:t>
            </a:r>
            <a:r>
              <a:rPr lang="ko-KR" altLang="en-US" dirty="0"/>
              <a:t>는 해당 뉴런의 영향력이고</a:t>
            </a:r>
            <a:r>
              <a:rPr lang="en-US" altLang="ko-KR" dirty="0"/>
              <a:t>, delta </a:t>
            </a:r>
            <a:r>
              <a:rPr lang="ko-KR" altLang="en-US" dirty="0"/>
              <a:t>함수에 시간차를 넣는데 이러면 시간 차가 작을수록 더 큰 값이 나옵니다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더 가까운 시간에 온 입력일 수록 더 큰 값을 가지겠죠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암튼 이제 </a:t>
            </a:r>
            <a:r>
              <a:rPr lang="en-US" altLang="ko-KR" dirty="0"/>
              <a:t>time-step</a:t>
            </a:r>
            <a:r>
              <a:rPr lang="ko-KR" altLang="en-US" dirty="0"/>
              <a:t>에 온 입력을 다 통합 한다는 식이에요</a:t>
            </a:r>
            <a:r>
              <a:rPr lang="en-US" altLang="ko-KR" dirty="0"/>
              <a:t>.</a:t>
            </a:r>
            <a:r>
              <a:rPr lang="ko-KR" altLang="en-US" dirty="0"/>
              <a:t> 이 시그마들이</a:t>
            </a:r>
            <a:r>
              <a:rPr lang="en-US" altLang="ko-KR" dirty="0"/>
              <a:t>. </a:t>
            </a:r>
            <a:r>
              <a:rPr lang="ko-KR" altLang="en-US" dirty="0"/>
              <a:t>이게 이제 충분하면 </a:t>
            </a:r>
            <a:r>
              <a:rPr lang="en-US" altLang="ko-KR" dirty="0"/>
              <a:t>total </a:t>
            </a:r>
            <a:r>
              <a:rPr lang="en-US" altLang="ko-KR" dirty="0" err="1"/>
              <a:t>gE</a:t>
            </a:r>
            <a:r>
              <a:rPr lang="ko-KR" altLang="en-US" dirty="0"/>
              <a:t>가 점점 커지겠죠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그러면 이제 </a:t>
            </a:r>
            <a:r>
              <a:rPr lang="en-US" altLang="ko-KR" dirty="0"/>
              <a:t>50ms</a:t>
            </a:r>
            <a:r>
              <a:rPr lang="ko-KR" altLang="en-US" dirty="0"/>
              <a:t>에서 </a:t>
            </a:r>
            <a:r>
              <a:rPr lang="en-US" altLang="ko-KR" dirty="0"/>
              <a:t>-70mV</a:t>
            </a:r>
            <a:r>
              <a:rPr lang="ko-KR" altLang="en-US" dirty="0"/>
              <a:t>이니까 </a:t>
            </a:r>
            <a:r>
              <a:rPr lang="en-US" altLang="ko-KR" dirty="0"/>
              <a:t>E_E-V</a:t>
            </a:r>
            <a:r>
              <a:rPr lang="ko-KR" altLang="en-US" dirty="0"/>
              <a:t>가 </a:t>
            </a:r>
            <a:r>
              <a:rPr lang="en-US" altLang="ko-KR" dirty="0"/>
              <a:t>-70</a:t>
            </a:r>
            <a:r>
              <a:rPr lang="ko-KR" altLang="en-US" dirty="0"/>
              <a:t>이고</a:t>
            </a:r>
            <a:r>
              <a:rPr lang="en-US" altLang="ko-KR" dirty="0"/>
              <a:t>. </a:t>
            </a:r>
            <a:r>
              <a:rPr lang="ko-KR" altLang="en-US" dirty="0"/>
              <a:t>이 때에는 이제 </a:t>
            </a:r>
            <a:r>
              <a:rPr lang="en-US" altLang="ko-KR" dirty="0" err="1"/>
              <a:t>gE</a:t>
            </a:r>
            <a:r>
              <a:rPr lang="ko-KR" altLang="en-US" dirty="0"/>
              <a:t>가 아무 활동이 없으면 </a:t>
            </a:r>
            <a:r>
              <a:rPr lang="en-US" altLang="ko-KR" dirty="0"/>
              <a:t>0</a:t>
            </a:r>
            <a:r>
              <a:rPr lang="ko-KR" altLang="en-US" dirty="0"/>
              <a:t>으로 감소하다가 이제 입력이 들어와서 </a:t>
            </a:r>
            <a:r>
              <a:rPr lang="en-US" altLang="ko-KR" dirty="0" err="1"/>
              <a:t>dgE</a:t>
            </a:r>
            <a:r>
              <a:rPr lang="en-US" altLang="ko-KR" dirty="0"/>
              <a:t>/dt</a:t>
            </a:r>
            <a:r>
              <a:rPr lang="ko-KR" altLang="en-US" dirty="0"/>
              <a:t>가 </a:t>
            </a:r>
            <a:r>
              <a:rPr lang="ko-KR" altLang="en-US" dirty="0" err="1"/>
              <a:t>양수가되어서</a:t>
            </a:r>
            <a:r>
              <a:rPr lang="ko-KR" altLang="en-US" dirty="0"/>
              <a:t> 그래프처럼 올라가게 됩니다</a:t>
            </a:r>
            <a:r>
              <a:rPr lang="en-US" altLang="ko-KR" dirty="0"/>
              <a:t>. </a:t>
            </a:r>
            <a:r>
              <a:rPr lang="ko-KR" altLang="en-US" dirty="0"/>
              <a:t>그러다가 입력이 없으니까 또 이제 </a:t>
            </a:r>
            <a:r>
              <a:rPr lang="en-US" altLang="ko-KR" dirty="0" err="1"/>
              <a:t>gE</a:t>
            </a:r>
            <a:r>
              <a:rPr lang="ko-KR" altLang="en-US" dirty="0"/>
              <a:t>는 </a:t>
            </a:r>
            <a:r>
              <a:rPr lang="en-US" altLang="ko-KR" dirty="0"/>
              <a:t>0</a:t>
            </a:r>
            <a:r>
              <a:rPr lang="ko-KR" altLang="en-US" dirty="0"/>
              <a:t>에 수렴하고 </a:t>
            </a:r>
            <a:r>
              <a:rPr lang="en-US" altLang="ko-KR" dirty="0" err="1"/>
              <a:t>Erest</a:t>
            </a:r>
            <a:r>
              <a:rPr lang="ko-KR" altLang="en-US" dirty="0"/>
              <a:t>때문에 </a:t>
            </a:r>
            <a:r>
              <a:rPr lang="en-US" altLang="ko-KR" dirty="0"/>
              <a:t>leak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gI</a:t>
            </a:r>
            <a:r>
              <a:rPr lang="ko-KR" altLang="en-US" dirty="0"/>
              <a:t>는 이제 </a:t>
            </a:r>
            <a:r>
              <a:rPr lang="en-US" altLang="ko-KR" dirty="0" err="1"/>
              <a:t>gE</a:t>
            </a:r>
            <a:r>
              <a:rPr lang="ko-KR" altLang="en-US" dirty="0"/>
              <a:t>랑 거의 똑같다고 보시면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41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여기는 </a:t>
            </a:r>
            <a:r>
              <a:rPr lang="en-US" altLang="ko-KR" dirty="0"/>
              <a:t>Dynamic threshold</a:t>
            </a:r>
            <a:r>
              <a:rPr lang="ko-KR" altLang="en-US" dirty="0"/>
              <a:t>에 대한 얘기인데요</a:t>
            </a:r>
            <a:r>
              <a:rPr lang="en-US" altLang="ko-KR" dirty="0"/>
              <a:t>, </a:t>
            </a:r>
            <a:r>
              <a:rPr lang="ko-KR" altLang="en-US" dirty="0"/>
              <a:t>뭐 한 뉴런이 매우 많이 발화 하는 것을 막기 위한 기법인 것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하나가 계속 발화하면 그 뉴런이 모델을 지배하기 때문이라네요</a:t>
            </a:r>
            <a:r>
              <a:rPr lang="en-US" altLang="ko-KR" dirty="0"/>
              <a:t>. </a:t>
            </a:r>
            <a:r>
              <a:rPr lang="ko-KR" altLang="en-US" dirty="0"/>
              <a:t>그래서 </a:t>
            </a:r>
            <a:r>
              <a:rPr lang="en-US" altLang="ko-KR" dirty="0"/>
              <a:t>dynamic threshold</a:t>
            </a:r>
            <a:r>
              <a:rPr lang="ko-KR" altLang="en-US" dirty="0"/>
              <a:t>는 </a:t>
            </a:r>
            <a:endParaRPr lang="en-US" altLang="ko-KR" dirty="0"/>
          </a:p>
          <a:p>
            <a:r>
              <a:rPr lang="ko-KR" altLang="en-US" dirty="0"/>
              <a:t>뉴런 하나가 계속 발화하면 점차 </a:t>
            </a:r>
            <a:r>
              <a:rPr lang="en-US" altLang="ko-KR" dirty="0"/>
              <a:t>threshold</a:t>
            </a:r>
            <a:r>
              <a:rPr lang="ko-KR" altLang="en-US" dirty="0"/>
              <a:t>가 올라갑니다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발화 </a:t>
            </a:r>
            <a:r>
              <a:rPr lang="ko-KR" altLang="en-US" dirty="0" err="1"/>
              <a:t>안하면</a:t>
            </a:r>
            <a:r>
              <a:rPr lang="ko-KR" altLang="en-US" dirty="0"/>
              <a:t> </a:t>
            </a:r>
            <a:r>
              <a:rPr lang="en-US" altLang="ko-KR" dirty="0"/>
              <a:t>exponential</a:t>
            </a:r>
            <a:r>
              <a:rPr lang="ko-KR" altLang="en-US" dirty="0"/>
              <a:t>하게 </a:t>
            </a:r>
            <a:r>
              <a:rPr lang="en-US" altLang="ko-KR" dirty="0"/>
              <a:t>threshold</a:t>
            </a:r>
            <a:r>
              <a:rPr lang="ko-KR" altLang="en-US" dirty="0"/>
              <a:t>가 내려가서 결국 유저가 정한 </a:t>
            </a:r>
            <a:r>
              <a:rPr lang="en-US" altLang="ko-KR" dirty="0"/>
              <a:t>-50mV</a:t>
            </a:r>
            <a:r>
              <a:rPr lang="ko-KR" altLang="en-US" dirty="0"/>
              <a:t>에 있게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437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여기는 이제 </a:t>
            </a:r>
            <a:r>
              <a:rPr lang="en-US" altLang="ko-KR" dirty="0"/>
              <a:t>DA-STDP</a:t>
            </a:r>
            <a:r>
              <a:rPr lang="ko-KR" altLang="en-US" dirty="0"/>
              <a:t>의 공식인데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그래프가 이런 모양을 띕니다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 </a:t>
            </a:r>
            <a:r>
              <a:rPr lang="en-US" altLang="ko-KR" dirty="0"/>
              <a:t>A+</a:t>
            </a:r>
            <a:r>
              <a:rPr lang="ko-KR" altLang="en-US" dirty="0"/>
              <a:t>와 </a:t>
            </a:r>
            <a:r>
              <a:rPr lang="en-US" altLang="ko-KR" dirty="0"/>
              <a:t>A-</a:t>
            </a:r>
            <a:r>
              <a:rPr lang="ko-KR" altLang="en-US" dirty="0"/>
              <a:t>는 이제 한번에 변할 수 있는 최대 크기를 지정하는 상수고요</a:t>
            </a:r>
            <a:endParaRPr lang="en-US" altLang="ko-KR" dirty="0"/>
          </a:p>
          <a:p>
            <a:r>
              <a:rPr lang="ko-KR" altLang="en-US" dirty="0"/>
              <a:t>노란색 그래프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타우</a:t>
            </a:r>
            <a:r>
              <a:rPr lang="en-US" altLang="ko-KR" dirty="0"/>
              <a:t>-</a:t>
            </a:r>
            <a:r>
              <a:rPr lang="ko-KR" altLang="en-US" dirty="0"/>
              <a:t>와 </a:t>
            </a:r>
            <a:r>
              <a:rPr lang="ko-KR" altLang="en-US" dirty="0" err="1"/>
              <a:t>타우</a:t>
            </a:r>
            <a:r>
              <a:rPr lang="en-US" altLang="ko-KR" dirty="0"/>
              <a:t>+</a:t>
            </a:r>
            <a:r>
              <a:rPr lang="ko-KR" altLang="en-US" dirty="0"/>
              <a:t>는 이제 얼마나 오래전의 </a:t>
            </a:r>
            <a:r>
              <a:rPr lang="en-US" altLang="ko-KR" dirty="0"/>
              <a:t>spike</a:t>
            </a:r>
            <a:r>
              <a:rPr lang="ko-KR" altLang="en-US" dirty="0"/>
              <a:t>가 영향을 줄 수 있는지 보이는 그래프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그니까 이제 시간 차가 많이 나도 </a:t>
            </a:r>
            <a:r>
              <a:rPr lang="en-US" altLang="ko-KR" dirty="0"/>
              <a:t>weight </a:t>
            </a:r>
            <a:r>
              <a:rPr lang="ko-KR" altLang="en-US" dirty="0"/>
              <a:t>변화에 영향을 줄 수 있게 하는 </a:t>
            </a:r>
            <a:r>
              <a:rPr lang="ko-KR" altLang="en-US" dirty="0" err="1"/>
              <a:t>상수죠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빨간색 그래프가 </a:t>
            </a:r>
            <a:r>
              <a:rPr lang="en-US" altLang="ko-KR" dirty="0"/>
              <a:t>0 </a:t>
            </a:r>
            <a:r>
              <a:rPr lang="ko-KR" altLang="en-US" dirty="0"/>
              <a:t>위에선 초록색 그래프보다 항상 크죠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그리고 이제 </a:t>
            </a:r>
            <a:r>
              <a:rPr lang="en-US" altLang="ko-KR" dirty="0"/>
              <a:t>Scaling </a:t>
            </a:r>
            <a:r>
              <a:rPr lang="en-US" altLang="ko-KR" dirty="0" err="1"/>
              <a:t>plasticit</a:t>
            </a:r>
            <a:r>
              <a:rPr lang="ko-KR" altLang="en-US" dirty="0"/>
              <a:t>기법을 사용했다 하는데 이는 </a:t>
            </a:r>
            <a:r>
              <a:rPr lang="ko-KR" altLang="en-US" dirty="0" err="1"/>
              <a:t>뉴런간의</a:t>
            </a:r>
            <a:r>
              <a:rPr lang="ko-KR" altLang="en-US" dirty="0"/>
              <a:t> </a:t>
            </a:r>
            <a:r>
              <a:rPr lang="en-US" altLang="ko-KR" dirty="0" err="1"/>
              <a:t>compotetion</a:t>
            </a:r>
            <a:r>
              <a:rPr lang="ko-KR" altLang="en-US" dirty="0"/>
              <a:t>을 일으킨다고 했는데 이해 못했습니다</a:t>
            </a:r>
            <a:r>
              <a:rPr lang="en-US" altLang="ko-KR" dirty="0"/>
              <a:t>. </a:t>
            </a:r>
            <a:r>
              <a:rPr lang="ko-KR" altLang="en-US" dirty="0"/>
              <a:t>그냥 </a:t>
            </a:r>
            <a:r>
              <a:rPr lang="en-US" altLang="ko-KR" dirty="0"/>
              <a:t>weight</a:t>
            </a:r>
            <a:r>
              <a:rPr lang="ko-KR" altLang="en-US" dirty="0"/>
              <a:t>를 </a:t>
            </a:r>
            <a:r>
              <a:rPr lang="en-US" altLang="ko-KR" dirty="0"/>
              <a:t>normalize </a:t>
            </a:r>
            <a:r>
              <a:rPr lang="ko-KR" altLang="en-US" dirty="0"/>
              <a:t>해줍니다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1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615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이건 너무 </a:t>
            </a:r>
            <a:r>
              <a:rPr lang="ko-KR" altLang="en-US" dirty="0" err="1"/>
              <a:t>띄염</a:t>
            </a:r>
            <a:r>
              <a:rPr lang="ko-KR" altLang="en-US" dirty="0"/>
              <a:t> </a:t>
            </a:r>
            <a:r>
              <a:rPr lang="ko-KR" altLang="en-US" dirty="0" err="1"/>
              <a:t>띄염</a:t>
            </a:r>
            <a:r>
              <a:rPr lang="ko-KR" altLang="en-US" dirty="0"/>
              <a:t> 있어서 여기에 글로 모아 적습니다</a:t>
            </a:r>
            <a:r>
              <a:rPr lang="en-US" altLang="ko-KR" dirty="0"/>
              <a:t>. </a:t>
            </a:r>
            <a:r>
              <a:rPr lang="ko-KR" altLang="en-US" dirty="0"/>
              <a:t>다른 방식과 </a:t>
            </a:r>
            <a:r>
              <a:rPr lang="ko-KR" altLang="en-US" dirty="0" err="1"/>
              <a:t>비교에요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7468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이건 너무 </a:t>
            </a:r>
            <a:r>
              <a:rPr lang="ko-KR" altLang="en-US" dirty="0" err="1"/>
              <a:t>띄염</a:t>
            </a:r>
            <a:r>
              <a:rPr lang="ko-KR" altLang="en-US" dirty="0"/>
              <a:t> </a:t>
            </a:r>
            <a:r>
              <a:rPr lang="ko-KR" altLang="en-US" dirty="0" err="1"/>
              <a:t>띄염</a:t>
            </a:r>
            <a:r>
              <a:rPr lang="ko-KR" altLang="en-US" dirty="0"/>
              <a:t> 있어서 여기에 글로 모아 적습니다</a:t>
            </a:r>
            <a:r>
              <a:rPr lang="en-US" altLang="ko-KR" dirty="0"/>
              <a:t>. </a:t>
            </a:r>
            <a:r>
              <a:rPr lang="ko-KR" altLang="en-US" dirty="0"/>
              <a:t>다른 방식과 </a:t>
            </a:r>
            <a:r>
              <a:rPr lang="ko-KR" altLang="en-US" dirty="0" err="1"/>
              <a:t>비교에요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934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SNN</a:t>
            </a:r>
            <a:r>
              <a:rPr lang="ko-KR" altLang="en-US" dirty="0"/>
              <a:t>의 장점 얘기하고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입력이 하나만 들어와도 언제 들어 왔는지에 따라서 정보가 아예 바뀌기 때문에 적은 수의 입력으로도 많은 정보를 제공할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804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대표적으로 </a:t>
            </a:r>
            <a:r>
              <a:rPr lang="en-US" altLang="ko-KR" dirty="0"/>
              <a:t>3</a:t>
            </a:r>
            <a:r>
              <a:rPr lang="ko-KR" altLang="en-US" dirty="0"/>
              <a:t>가지가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450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Plasticity</a:t>
            </a:r>
            <a:r>
              <a:rPr lang="ko-KR" altLang="en-US" dirty="0"/>
              <a:t>는 한국어로 가소성 이라고 하는데 뇌 과학에서 뉴런 시냅스의 변화를 뜻합니다</a:t>
            </a:r>
            <a:r>
              <a:rPr lang="en-US" altLang="ko-KR" dirty="0"/>
              <a:t>. </a:t>
            </a:r>
            <a:r>
              <a:rPr lang="ko-KR" altLang="en-US" dirty="0"/>
              <a:t>뇌 과학에서 밝힌 뉴런 시냅스 변화 이론을 바탕으로 학습 시킨 방식이 </a:t>
            </a:r>
            <a:r>
              <a:rPr lang="en-US" altLang="ko-KR" dirty="0"/>
              <a:t>Plasticity Based Method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근데 이제 이 방법은 기본적으로 </a:t>
            </a:r>
            <a:r>
              <a:rPr lang="en-US" altLang="ko-KR" dirty="0"/>
              <a:t>clustering</a:t>
            </a:r>
            <a:r>
              <a:rPr lang="ko-KR" altLang="en-US" dirty="0"/>
              <a:t>과 유사한 기능을 합니다</a:t>
            </a:r>
            <a:r>
              <a:rPr lang="en-US" altLang="ko-KR" dirty="0"/>
              <a:t>. </a:t>
            </a:r>
            <a:r>
              <a:rPr lang="ko-KR" altLang="en-US" dirty="0"/>
              <a:t>때문에 분류 문제를 해결하기 위해선 추가적인 </a:t>
            </a:r>
            <a:r>
              <a:rPr lang="en-US" altLang="ko-KR" dirty="0"/>
              <a:t>SL </a:t>
            </a:r>
            <a:r>
              <a:rPr lang="ko-KR" altLang="en-US" dirty="0"/>
              <a:t>모듈을 필요로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가지가 있는데 </a:t>
            </a:r>
            <a:r>
              <a:rPr lang="en-US" altLang="ko-KR" dirty="0"/>
              <a:t>…</a:t>
            </a:r>
          </a:p>
          <a:p>
            <a:endParaRPr lang="en-US" altLang="ko-KR" dirty="0"/>
          </a:p>
          <a:p>
            <a:r>
              <a:rPr lang="ko-KR" altLang="en-US" dirty="0"/>
              <a:t>이 </a:t>
            </a:r>
            <a:r>
              <a:rPr lang="en-US" altLang="ko-KR" dirty="0"/>
              <a:t>3</a:t>
            </a:r>
            <a:r>
              <a:rPr lang="ko-KR" altLang="en-US" dirty="0"/>
              <a:t>가지 중 첫 </a:t>
            </a:r>
            <a:r>
              <a:rPr lang="en-US" altLang="ko-KR" dirty="0"/>
              <a:t>2</a:t>
            </a:r>
            <a:r>
              <a:rPr lang="ko-KR" altLang="en-US" dirty="0"/>
              <a:t>개는 이제 네트워크 외부의 인위적인 기법을 사용해서 </a:t>
            </a:r>
            <a:r>
              <a:rPr lang="en-US" altLang="ko-KR" dirty="0"/>
              <a:t>bio-plausible</a:t>
            </a:r>
            <a:r>
              <a:rPr lang="ko-KR" altLang="en-US" dirty="0"/>
              <a:t>하지 않다고 합니다</a:t>
            </a:r>
            <a:r>
              <a:rPr lang="en-US" altLang="ko-KR" dirty="0"/>
              <a:t>. </a:t>
            </a:r>
            <a:r>
              <a:rPr lang="ko-KR" altLang="en-US" dirty="0"/>
              <a:t>오직 마지막 </a:t>
            </a:r>
            <a:r>
              <a:rPr lang="en-US" altLang="ko-KR" dirty="0"/>
              <a:t>3</a:t>
            </a:r>
            <a:r>
              <a:rPr lang="ko-KR" altLang="en-US" dirty="0"/>
              <a:t>번 기법만이 </a:t>
            </a:r>
            <a:r>
              <a:rPr lang="en-US" altLang="ko-KR" dirty="0"/>
              <a:t>bio plausible </a:t>
            </a:r>
            <a:r>
              <a:rPr lang="ko-KR" altLang="en-US" dirty="0"/>
              <a:t>하다고 하는데</a:t>
            </a:r>
            <a:r>
              <a:rPr lang="en-US" altLang="ko-KR" dirty="0"/>
              <a:t>, </a:t>
            </a:r>
            <a:r>
              <a:rPr lang="ko-KR" altLang="en-US" dirty="0"/>
              <a:t>이제 현재 연구된 </a:t>
            </a:r>
            <a:r>
              <a:rPr lang="en-US" altLang="ko-KR" dirty="0"/>
              <a:t>bio-plausible</a:t>
            </a:r>
            <a:r>
              <a:rPr lang="ko-KR" altLang="en-US" dirty="0"/>
              <a:t>한 모델은</a:t>
            </a:r>
            <a:endParaRPr lang="en-US" altLang="ko-KR" dirty="0"/>
          </a:p>
          <a:p>
            <a:r>
              <a:rPr lang="ko-KR" altLang="en-US" dirty="0"/>
              <a:t>거의 성능이 좋지 않다고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039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Plasticity</a:t>
            </a:r>
            <a:r>
              <a:rPr lang="ko-KR" altLang="en-US" dirty="0"/>
              <a:t>는 한국어로 가소성 이라고 하는데 뇌 과학에서 뉴런 시냅스의 변화를 뜻합니다</a:t>
            </a:r>
            <a:r>
              <a:rPr lang="en-US" altLang="ko-KR" dirty="0"/>
              <a:t>. </a:t>
            </a:r>
            <a:r>
              <a:rPr lang="ko-KR" altLang="en-US" dirty="0"/>
              <a:t>뇌 과학에서 밝힌 뉴런 시냅스 변화 이론을 바탕으로 학습 시킨 방식이 </a:t>
            </a:r>
            <a:r>
              <a:rPr lang="en-US" altLang="ko-KR" dirty="0"/>
              <a:t>Plasticity Based Method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근데 이제 이 방법은 기본적으로 </a:t>
            </a:r>
            <a:r>
              <a:rPr lang="en-US" altLang="ko-KR" dirty="0"/>
              <a:t>clustering</a:t>
            </a:r>
            <a:r>
              <a:rPr lang="ko-KR" altLang="en-US" dirty="0"/>
              <a:t>과 유사한 기능을 합니다</a:t>
            </a:r>
            <a:r>
              <a:rPr lang="en-US" altLang="ko-KR" dirty="0"/>
              <a:t>. </a:t>
            </a:r>
            <a:r>
              <a:rPr lang="ko-KR" altLang="en-US" dirty="0"/>
              <a:t>때문에 분류 문제를 해결하기 위해선 추가적인 </a:t>
            </a:r>
            <a:r>
              <a:rPr lang="en-US" altLang="ko-KR" dirty="0"/>
              <a:t>SL </a:t>
            </a:r>
            <a:r>
              <a:rPr lang="ko-KR" altLang="en-US" dirty="0"/>
              <a:t>모듈을 필요로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가지가 있는데 </a:t>
            </a:r>
            <a:r>
              <a:rPr lang="en-US" altLang="ko-KR" dirty="0"/>
              <a:t>…</a:t>
            </a:r>
          </a:p>
          <a:p>
            <a:endParaRPr lang="en-US" altLang="ko-KR" dirty="0"/>
          </a:p>
          <a:p>
            <a:r>
              <a:rPr lang="ko-KR" altLang="en-US" dirty="0"/>
              <a:t>이 </a:t>
            </a:r>
            <a:r>
              <a:rPr lang="en-US" altLang="ko-KR" dirty="0"/>
              <a:t>3</a:t>
            </a:r>
            <a:r>
              <a:rPr lang="ko-KR" altLang="en-US" dirty="0"/>
              <a:t>가지 중 첫 </a:t>
            </a:r>
            <a:r>
              <a:rPr lang="en-US" altLang="ko-KR" dirty="0"/>
              <a:t>2</a:t>
            </a:r>
            <a:r>
              <a:rPr lang="ko-KR" altLang="en-US" dirty="0"/>
              <a:t>개는 이제 네트워크 외부의 인위적인 기법을 사용해서 </a:t>
            </a:r>
            <a:r>
              <a:rPr lang="en-US" altLang="ko-KR" dirty="0"/>
              <a:t>bio-plausible</a:t>
            </a:r>
            <a:r>
              <a:rPr lang="ko-KR" altLang="en-US" dirty="0"/>
              <a:t>하지 않다고 합니다</a:t>
            </a:r>
            <a:r>
              <a:rPr lang="en-US" altLang="ko-KR" dirty="0"/>
              <a:t>. </a:t>
            </a:r>
            <a:r>
              <a:rPr lang="ko-KR" altLang="en-US" dirty="0"/>
              <a:t>오직 마지막 </a:t>
            </a:r>
            <a:r>
              <a:rPr lang="en-US" altLang="ko-KR" dirty="0"/>
              <a:t>3</a:t>
            </a:r>
            <a:r>
              <a:rPr lang="ko-KR" altLang="en-US" dirty="0"/>
              <a:t>번 기법만이 </a:t>
            </a:r>
            <a:r>
              <a:rPr lang="en-US" altLang="ko-KR" dirty="0"/>
              <a:t>bio plausible </a:t>
            </a:r>
            <a:r>
              <a:rPr lang="ko-KR" altLang="en-US" dirty="0"/>
              <a:t>하다고 하는데</a:t>
            </a:r>
            <a:r>
              <a:rPr lang="en-US" altLang="ko-KR" dirty="0"/>
              <a:t>, </a:t>
            </a:r>
            <a:r>
              <a:rPr lang="ko-KR" altLang="en-US" dirty="0"/>
              <a:t>이제 현재 연구된 </a:t>
            </a:r>
            <a:r>
              <a:rPr lang="en-US" altLang="ko-KR" dirty="0"/>
              <a:t>bio-plausible</a:t>
            </a:r>
            <a:r>
              <a:rPr lang="ko-KR" altLang="en-US" dirty="0"/>
              <a:t>한 모델은</a:t>
            </a:r>
            <a:endParaRPr lang="en-US" altLang="ko-KR" dirty="0"/>
          </a:p>
          <a:p>
            <a:r>
              <a:rPr lang="ko-KR" altLang="en-US" dirty="0"/>
              <a:t>거의 성능이 좋지 않다고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359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Local</a:t>
            </a:r>
            <a:r>
              <a:rPr lang="ko-KR" altLang="en-US" dirty="0"/>
              <a:t>한 </a:t>
            </a:r>
            <a:r>
              <a:rPr lang="en-US" altLang="ko-KR" dirty="0"/>
              <a:t>plasticity</a:t>
            </a:r>
            <a:r>
              <a:rPr lang="ko-KR" altLang="en-US" dirty="0"/>
              <a:t>는 아주 세부적이게 잘 밝혀 졌는데</a:t>
            </a:r>
            <a:endParaRPr lang="en-US" altLang="ko-KR" dirty="0"/>
          </a:p>
          <a:p>
            <a:r>
              <a:rPr lang="ko-KR" altLang="en-US" dirty="0"/>
              <a:t>아직 뇌가 </a:t>
            </a:r>
            <a:r>
              <a:rPr lang="en-US" altLang="ko-KR" dirty="0"/>
              <a:t>SL</a:t>
            </a:r>
            <a:r>
              <a:rPr lang="ko-KR" altLang="en-US" dirty="0"/>
              <a:t>을 처리 하는지는 아직 안 밝혀진 것들이 많다</a:t>
            </a:r>
            <a:r>
              <a:rPr lang="en-US" altLang="ko-KR" dirty="0"/>
              <a:t>…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11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논문에선 이제 대칭 </a:t>
            </a:r>
            <a:r>
              <a:rPr lang="en-US" altLang="ko-KR" dirty="0"/>
              <a:t>STDP</a:t>
            </a:r>
            <a:r>
              <a:rPr lang="ko-KR" altLang="en-US" dirty="0"/>
              <a:t>의 한 종류인 </a:t>
            </a:r>
            <a:r>
              <a:rPr lang="en-US" altLang="ko-KR" dirty="0"/>
              <a:t>DA-STDP</a:t>
            </a:r>
            <a:r>
              <a:rPr lang="ko-KR" altLang="en-US" dirty="0"/>
              <a:t>를 사용했다고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빨간색이 </a:t>
            </a:r>
            <a:r>
              <a:rPr lang="en-US" altLang="ko-KR" dirty="0"/>
              <a:t>DA-STDP</a:t>
            </a:r>
            <a:r>
              <a:rPr lang="ko-KR" altLang="en-US" dirty="0"/>
              <a:t>고 파란색이 </a:t>
            </a:r>
            <a:r>
              <a:rPr lang="en-US" altLang="ko-KR" dirty="0"/>
              <a:t>Classic STDP</a:t>
            </a:r>
            <a:r>
              <a:rPr lang="ko-KR" altLang="en-US" dirty="0"/>
              <a:t>인데요</a:t>
            </a:r>
            <a:r>
              <a:rPr lang="en-US" altLang="ko-KR" dirty="0"/>
              <a:t>. </a:t>
            </a:r>
            <a:r>
              <a:rPr lang="ko-KR" altLang="en-US" dirty="0"/>
              <a:t>시간차 </a:t>
            </a:r>
            <a:r>
              <a:rPr lang="en-US" altLang="ko-KR" dirty="0"/>
              <a:t>0 </a:t>
            </a:r>
            <a:r>
              <a:rPr lang="ko-KR" altLang="en-US" dirty="0"/>
              <a:t>기준 양쪽으로 대칭이어서 대칭 </a:t>
            </a:r>
            <a:r>
              <a:rPr lang="en-US" altLang="ko-KR" dirty="0"/>
              <a:t>STDP</a:t>
            </a:r>
            <a:r>
              <a:rPr lang="ko-KR" altLang="en-US" dirty="0"/>
              <a:t>라 부르며</a:t>
            </a:r>
            <a:endParaRPr lang="en-US" altLang="ko-KR" dirty="0"/>
          </a:p>
          <a:p>
            <a:r>
              <a:rPr lang="en-US" altLang="ko-KR" dirty="0"/>
              <a:t>DA-STDP</a:t>
            </a:r>
            <a:r>
              <a:rPr lang="ko-KR" altLang="en-US" dirty="0"/>
              <a:t>는 항상 증가합니다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그래프는 이제 뇌에서 도파민이 존재할 때 </a:t>
            </a:r>
            <a:r>
              <a:rPr lang="en-US" altLang="ko-KR" dirty="0"/>
              <a:t>plasticity</a:t>
            </a:r>
            <a:r>
              <a:rPr lang="ko-KR" altLang="en-US" dirty="0"/>
              <a:t>의 그래프라고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제 의견은 이 논문에선 이 그래프 하나만 사용했습니다</a:t>
            </a:r>
            <a:r>
              <a:rPr lang="en-US" altLang="ko-KR" dirty="0"/>
              <a:t>. </a:t>
            </a:r>
            <a:r>
              <a:rPr lang="ko-KR" altLang="en-US" dirty="0"/>
              <a:t>때문에 항상 도파민이 존재한다고 가정한 것입니다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이제 원래는 도파민이 뭔가 잘 해서 긍정적 입력을 받았을 때에만 발생 해야 하는데</a:t>
            </a:r>
            <a:r>
              <a:rPr lang="en-US" altLang="ko-KR" dirty="0"/>
              <a:t>, </a:t>
            </a:r>
            <a:r>
              <a:rPr lang="ko-KR" altLang="en-US" dirty="0"/>
              <a:t>가정이 조금 잘못 되었다고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763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논문의 실험 모델 설명입니다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 layer</a:t>
            </a:r>
            <a:r>
              <a:rPr lang="ko-KR" altLang="en-US" dirty="0"/>
              <a:t>고</a:t>
            </a:r>
            <a:endParaRPr lang="en-US" altLang="ko-KR" dirty="0"/>
          </a:p>
          <a:p>
            <a:r>
              <a:rPr lang="ko-KR" altLang="en-US" dirty="0"/>
              <a:t>학습 기법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Synaptic </a:t>
            </a:r>
            <a:r>
              <a:rPr lang="en-US" altLang="ko-KR" dirty="0" err="1"/>
              <a:t>scalin</a:t>
            </a:r>
            <a:r>
              <a:rPr lang="ko-KR" altLang="en-US" dirty="0"/>
              <a:t>과 </a:t>
            </a:r>
            <a:r>
              <a:rPr lang="en-US" altLang="ko-KR" dirty="0"/>
              <a:t>dynamic </a:t>
            </a:r>
            <a:r>
              <a:rPr lang="en-US" altLang="ko-KR" dirty="0" err="1"/>
              <a:t>threshol</a:t>
            </a:r>
            <a:r>
              <a:rPr lang="ko-KR" altLang="en-US" dirty="0"/>
              <a:t>는 </a:t>
            </a:r>
            <a:r>
              <a:rPr lang="en-US" altLang="ko-KR" dirty="0"/>
              <a:t>supervised </a:t>
            </a:r>
            <a:r>
              <a:rPr lang="en-US" altLang="ko-KR" dirty="0" err="1"/>
              <a:t>learnin</a:t>
            </a:r>
            <a:r>
              <a:rPr lang="ko-KR" altLang="en-US" dirty="0"/>
              <a:t>기법에서 </a:t>
            </a:r>
            <a:r>
              <a:rPr lang="en-US" altLang="ko-KR" dirty="0"/>
              <a:t>plasticity</a:t>
            </a:r>
            <a:r>
              <a:rPr lang="ko-KR" altLang="en-US" dirty="0"/>
              <a:t>를 안정화 하는 기법이라네요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dynamic </a:t>
            </a:r>
            <a:r>
              <a:rPr lang="en-US" altLang="ko-KR" dirty="0" err="1"/>
              <a:t>threshol</a:t>
            </a:r>
            <a:r>
              <a:rPr lang="ko-KR" altLang="en-US" dirty="0"/>
              <a:t>는 발화하는 임계점이 </a:t>
            </a:r>
            <a:r>
              <a:rPr lang="ko-KR" altLang="en-US" dirty="0" err="1"/>
              <a:t>다이나믹하게</a:t>
            </a:r>
            <a:r>
              <a:rPr lang="ko-KR" altLang="en-US" dirty="0"/>
              <a:t> 계속 움직인다는 것이고</a:t>
            </a:r>
            <a:endParaRPr lang="en-US" altLang="ko-KR" dirty="0"/>
          </a:p>
          <a:p>
            <a:r>
              <a:rPr lang="en-US" altLang="ko-KR" dirty="0"/>
              <a:t>Synaptic </a:t>
            </a:r>
            <a:r>
              <a:rPr lang="en-US" altLang="ko-KR" dirty="0" err="1"/>
              <a:t>scalin</a:t>
            </a:r>
            <a:r>
              <a:rPr lang="ko-KR" altLang="en-US" dirty="0"/>
              <a:t>은 </a:t>
            </a:r>
            <a:r>
              <a:rPr lang="en-US" altLang="ko-KR" dirty="0"/>
              <a:t>weight</a:t>
            </a:r>
            <a:r>
              <a:rPr lang="ko-KR" altLang="en-US" dirty="0"/>
              <a:t>를 </a:t>
            </a:r>
            <a:r>
              <a:rPr lang="en-US" altLang="ko-KR" dirty="0"/>
              <a:t>normalize</a:t>
            </a:r>
            <a:r>
              <a:rPr lang="ko-KR" altLang="en-US" dirty="0" err="1"/>
              <a:t>하는것을</a:t>
            </a:r>
            <a:r>
              <a:rPr lang="ko-KR" altLang="en-US" dirty="0"/>
              <a:t> </a:t>
            </a:r>
            <a:r>
              <a:rPr lang="ko-KR" altLang="en-US" dirty="0" err="1"/>
              <a:t>말하는거</a:t>
            </a:r>
            <a:r>
              <a:rPr lang="ko-KR" altLang="en-US" dirty="0"/>
              <a:t> 같습니다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968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네트워크의 구조입니다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 입력과 총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layer</a:t>
            </a:r>
            <a:r>
              <a:rPr lang="ko-KR" altLang="en-US" dirty="0"/>
              <a:t>가 있습니다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입력은 픽셀의 강도에 따라서 </a:t>
            </a:r>
            <a:r>
              <a:rPr lang="en-US" altLang="ko-KR" dirty="0" err="1"/>
              <a:t>poisson</a:t>
            </a:r>
            <a:r>
              <a:rPr lang="en-US" altLang="ko-KR" dirty="0"/>
              <a:t> spike</a:t>
            </a:r>
            <a:r>
              <a:rPr lang="ko-KR" altLang="en-US" dirty="0"/>
              <a:t>에서 샘플 했다고 하네요</a:t>
            </a:r>
            <a:r>
              <a:rPr lang="en-US" altLang="ko-KR" dirty="0"/>
              <a:t>. Fire rate</a:t>
            </a:r>
            <a:r>
              <a:rPr lang="ko-KR" altLang="en-US" dirty="0"/>
              <a:t>라고 하니까</a:t>
            </a:r>
            <a:endParaRPr lang="en-US" altLang="ko-KR" dirty="0"/>
          </a:p>
          <a:p>
            <a:r>
              <a:rPr lang="ko-KR" altLang="en-US" dirty="0"/>
              <a:t>단위 시간을 주고 픽셀 강도가 많을 수록 단위 시간 안에 </a:t>
            </a:r>
            <a:r>
              <a:rPr lang="en-US" altLang="ko-KR" dirty="0"/>
              <a:t>spike</a:t>
            </a:r>
            <a:r>
              <a:rPr lang="ko-KR" altLang="en-US" dirty="0"/>
              <a:t>가 더 많이 </a:t>
            </a:r>
            <a:r>
              <a:rPr lang="ko-KR" altLang="en-US" dirty="0" err="1"/>
              <a:t>들어가는거</a:t>
            </a:r>
            <a:r>
              <a:rPr lang="ko-KR" altLang="en-US" dirty="0"/>
              <a:t>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Excitatory</a:t>
            </a:r>
            <a:r>
              <a:rPr lang="ko-KR" altLang="en-US" dirty="0"/>
              <a:t> </a:t>
            </a:r>
            <a:r>
              <a:rPr lang="en-US" altLang="ko-KR" dirty="0"/>
              <a:t>Inhibitory</a:t>
            </a:r>
            <a:r>
              <a:rPr lang="ko-KR" altLang="en-US" dirty="0"/>
              <a:t> 그리고 </a:t>
            </a:r>
            <a:r>
              <a:rPr lang="en-US" altLang="ko-KR" dirty="0" err="1"/>
              <a:t>Supervison</a:t>
            </a:r>
            <a:endParaRPr lang="en-US" altLang="ko-KR" dirty="0"/>
          </a:p>
          <a:p>
            <a:r>
              <a:rPr lang="en-US" altLang="ko-KR" dirty="0"/>
              <a:t>Excitatory</a:t>
            </a:r>
            <a:r>
              <a:rPr lang="ko-KR" altLang="en-US" dirty="0"/>
              <a:t> </a:t>
            </a:r>
            <a:r>
              <a:rPr lang="en-US" altLang="ko-KR" dirty="0"/>
              <a:t>neuron</a:t>
            </a:r>
            <a:r>
              <a:rPr lang="ko-KR" altLang="en-US" dirty="0"/>
              <a:t>이란 </a:t>
            </a:r>
            <a:r>
              <a:rPr lang="en-US" altLang="ko-KR" dirty="0"/>
              <a:t>weight</a:t>
            </a:r>
            <a:r>
              <a:rPr lang="ko-KR" altLang="en-US" dirty="0"/>
              <a:t>가 무조건 양수인 애들이고 반대로 </a:t>
            </a:r>
            <a:r>
              <a:rPr lang="en-US" altLang="ko-KR" dirty="0"/>
              <a:t>Inhibitory</a:t>
            </a:r>
            <a:r>
              <a:rPr lang="ko-KR" altLang="en-US" dirty="0"/>
              <a:t>는 </a:t>
            </a:r>
            <a:r>
              <a:rPr lang="en-US" altLang="ko-KR" dirty="0"/>
              <a:t>weight</a:t>
            </a:r>
            <a:r>
              <a:rPr lang="ko-KR" altLang="en-US" dirty="0"/>
              <a:t>가 무조건 음수인 애들입니다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 크기는 이제 </a:t>
            </a:r>
            <a:r>
              <a:rPr lang="en-US" altLang="ko-KR" dirty="0"/>
              <a:t>MNIST</a:t>
            </a:r>
            <a:r>
              <a:rPr lang="ko-KR" altLang="en-US" dirty="0"/>
              <a:t>를 사용했으니까 </a:t>
            </a:r>
            <a:r>
              <a:rPr lang="en-US" altLang="ko-KR" dirty="0"/>
              <a:t>MNIST </a:t>
            </a:r>
            <a:r>
              <a:rPr lang="ko-KR" altLang="en-US" dirty="0"/>
              <a:t>형식일 것이고요</a:t>
            </a:r>
            <a:r>
              <a:rPr lang="en-US" altLang="ko-KR" dirty="0"/>
              <a:t>. </a:t>
            </a:r>
            <a:r>
              <a:rPr lang="ko-KR" altLang="en-US" dirty="0"/>
              <a:t>입력과 </a:t>
            </a:r>
            <a:r>
              <a:rPr lang="en-US" altLang="ko-KR" dirty="0"/>
              <a:t>Excitatory</a:t>
            </a:r>
            <a:r>
              <a:rPr lang="ko-KR" altLang="en-US" dirty="0"/>
              <a:t>는 </a:t>
            </a:r>
            <a:r>
              <a:rPr lang="en-US" altLang="ko-KR" dirty="0"/>
              <a:t>fully connected</a:t>
            </a:r>
          </a:p>
          <a:p>
            <a:r>
              <a:rPr lang="en-US" altLang="ko-KR" dirty="0"/>
              <a:t>Excitatory</a:t>
            </a:r>
            <a:r>
              <a:rPr lang="ko-KR" altLang="en-US" dirty="0"/>
              <a:t>에선 </a:t>
            </a:r>
            <a:r>
              <a:rPr lang="en-US" altLang="ko-KR" dirty="0"/>
              <a:t>Inhibitory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로 연결</a:t>
            </a:r>
            <a:r>
              <a:rPr lang="en-US" altLang="ko-KR" dirty="0"/>
              <a:t>, </a:t>
            </a:r>
            <a:r>
              <a:rPr lang="ko-KR" altLang="en-US" dirty="0"/>
              <a:t>반대로 </a:t>
            </a:r>
            <a:r>
              <a:rPr lang="en-US" altLang="ko-KR" dirty="0"/>
              <a:t>Inhibitory</a:t>
            </a:r>
            <a:r>
              <a:rPr lang="ko-KR" altLang="en-US" dirty="0"/>
              <a:t>에선 </a:t>
            </a:r>
            <a:r>
              <a:rPr lang="en-US" altLang="ko-KR" dirty="0"/>
              <a:t>Excitatory</a:t>
            </a:r>
            <a:r>
              <a:rPr lang="ko-KR" altLang="en-US" dirty="0"/>
              <a:t>는 </a:t>
            </a:r>
            <a:r>
              <a:rPr lang="en-US" altLang="ko-KR" dirty="0"/>
              <a:t>1toALL</a:t>
            </a:r>
            <a:r>
              <a:rPr lang="ko-KR" altLang="en-US" dirty="0"/>
              <a:t>로 연결 되어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구조는 </a:t>
            </a:r>
            <a:r>
              <a:rPr lang="en-US" altLang="ko-KR" dirty="0"/>
              <a:t>Diehl and Cook</a:t>
            </a:r>
            <a:r>
              <a:rPr lang="ko-KR" altLang="en-US" dirty="0"/>
              <a:t>에 의해 감명 받아서 했다고 하는데 이 논문을 안 봐서 왜 이렇게 한지 모르겠습니다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Excitatory</a:t>
            </a:r>
            <a:r>
              <a:rPr lang="ko-KR" altLang="en-US" dirty="0"/>
              <a:t>와 </a:t>
            </a:r>
            <a:r>
              <a:rPr lang="en-US" altLang="ko-KR" dirty="0"/>
              <a:t>Supervision</a:t>
            </a:r>
            <a:r>
              <a:rPr lang="ko-KR" altLang="en-US" dirty="0"/>
              <a:t>은 또 </a:t>
            </a:r>
            <a:r>
              <a:rPr lang="en-US" altLang="ko-KR" dirty="0"/>
              <a:t>fully</a:t>
            </a:r>
            <a:r>
              <a:rPr lang="ko-KR" altLang="en-US" dirty="0"/>
              <a:t> </a:t>
            </a:r>
            <a:r>
              <a:rPr lang="en-US" altLang="ko-KR" dirty="0"/>
              <a:t>connected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SL</a:t>
            </a:r>
            <a:r>
              <a:rPr lang="ko-KR" altLang="en-US" dirty="0"/>
              <a:t>레이어는 </a:t>
            </a:r>
            <a:r>
              <a:rPr lang="en-US" altLang="ko-KR" dirty="0"/>
              <a:t>training</a:t>
            </a:r>
            <a:r>
              <a:rPr lang="ko-KR" altLang="en-US" dirty="0"/>
              <a:t>과 </a:t>
            </a:r>
            <a:r>
              <a:rPr lang="en-US" altLang="ko-KR" dirty="0"/>
              <a:t>testing </a:t>
            </a:r>
            <a:r>
              <a:rPr lang="ko-KR" altLang="en-US" dirty="0"/>
              <a:t>두개의 모드로 작동 합니다</a:t>
            </a:r>
            <a:endParaRPr lang="en-US" altLang="ko-KR" dirty="0"/>
          </a:p>
          <a:p>
            <a:r>
              <a:rPr lang="en-US" altLang="ko-KR" dirty="0"/>
              <a:t>training</a:t>
            </a:r>
            <a:r>
              <a:rPr lang="ko-KR" altLang="en-US" dirty="0"/>
              <a:t>에는 </a:t>
            </a:r>
            <a:r>
              <a:rPr lang="en-US" altLang="ko-KR" dirty="0"/>
              <a:t>one hot</a:t>
            </a:r>
            <a:r>
              <a:rPr lang="ko-KR" altLang="en-US" dirty="0"/>
              <a:t>으로 레이블에 해당되는 뉴런만 인위적으로 발화하며</a:t>
            </a:r>
            <a:endParaRPr lang="en-US" altLang="ko-KR" dirty="0"/>
          </a:p>
          <a:p>
            <a:r>
              <a:rPr lang="en-US" altLang="ko-KR" dirty="0" err="1"/>
              <a:t>testin</a:t>
            </a:r>
            <a:r>
              <a:rPr lang="ko-KR" altLang="en-US" dirty="0"/>
              <a:t>에서는 </a:t>
            </a:r>
            <a:r>
              <a:rPr lang="en-US" altLang="ko-KR" dirty="0"/>
              <a:t>hidden layer</a:t>
            </a:r>
            <a:r>
              <a:rPr lang="ko-KR" altLang="en-US" dirty="0"/>
              <a:t>의 입력에 따라 자연적으로 발화합니다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DCFAA6-F007-470F-9147-A9986B509A1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91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7F8C9-9E5C-41C2-B6B1-7F2FC00F1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4CF612-1C73-46CB-BB32-7A0F2EF05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A8EEC5-7E82-4AA1-88ED-2618B82520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7125A6-1D94-4880-BF2A-ED03AA598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5E84C4-157E-46C4-9E0E-46E514820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386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0A330-90F6-4D3C-9E8A-DF039CF75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EAFE2F-A4B6-4B8F-833F-CC0666A9A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0CC594-07F5-4ED3-9809-3B634C64F5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34D2F-FC03-4C48-B70F-E97CB5C3B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B753D9-068C-42E4-B389-405BB4881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04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0C1AB3-2665-4BA1-95CE-34F531C6B8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9B37B0-AD81-4AA7-A0B4-E83510E22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CA7701-98AA-41C0-8822-1065AAFA53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643D12-62C1-4743-9F49-83DA79FE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067C6A-E3F5-41F9-9B2E-5FF9DE72A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20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58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CBA8C-6AF9-4D06-BC45-988EB14DC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6C0781-0206-48E9-9D82-D5518C66C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A04B0-6561-4173-9D63-977D7FFF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6124E6-4CC4-477F-87B0-7696C31C2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8B99DB-D422-4FA6-9E93-36F74C1B4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71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FED4E-462E-4605-8056-BDB5C9ED4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6FA6DF-BFE6-4D08-89F1-E54F3B765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5E6F95-E4DF-488E-ABA3-AEA35AA4E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233A64-E94D-464E-8947-1799FA4616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BA2129-4E63-48F7-BDF0-BCC217E9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BBDDEC-99B3-46C8-A4E4-55B2221B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76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564AF-21E5-49DB-BB17-862B5C9E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7F866F-5AA2-45AC-8F78-DBAE7D816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3941BA-56C7-439D-B2B5-372F76198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1EA1F2-A6D0-4D00-840B-E4ABA4F222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7AF248-0548-41BD-87CC-9B586C979A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33E86A-42F3-49F6-BB50-6F4775AC05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930EF7-B659-4D84-B0B9-77BC89DE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15D166-5B40-4950-A0BC-83690CAA4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15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FE91AC-66C4-4FF9-9F52-E45BCD32E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BB0230-D362-4AB4-A40F-84D92009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925277-5D81-4A30-9789-10C70F6B8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866E5FE-4AE5-474C-BDA0-C07B9FCE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443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8093E9-3E98-4536-923C-413F37E7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BCB397-E8A2-45EC-B804-8694B234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0075DB-CB87-4560-B0A8-10B802BE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33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3DC283-D177-4F1D-A94E-A4D91A25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FBDC8D-F523-4607-AC0A-B2038EEAF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22A1C5-C5B3-4B2F-BF86-830D7D4B4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B23F45-6EB6-48AD-A247-B7CBBC944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F5110D-5700-42BB-BAC2-AA0F2A1D1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7CD70B-68DC-4B3B-858B-3CB927D08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681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3EFCD-8F71-4F30-9372-ED0DFF783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C8D2E56-28DD-45C9-8214-D3AAFB3FC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0F0133-C9F1-4739-8A08-B1A546336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91A6A6-3FE9-4807-A45B-94371321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C5168D-34D0-4933-95F9-7C0BE3D7BCFE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50CB41-D4A8-45F5-8874-98F21D3D3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B67708-DADE-4F5F-A414-0471D0C9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D41C49-0069-4598-A045-14180EDED6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873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AE7BB04-064D-4CA8-955D-DEE064C8ACB2}"/>
              </a:ext>
            </a:extLst>
          </p:cNvPr>
          <p:cNvSpPr/>
          <p:nvPr userDrawn="1"/>
        </p:nvSpPr>
        <p:spPr>
          <a:xfrm>
            <a:off x="0" y="0"/>
            <a:ext cx="12192000" cy="2981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99D5F3-4826-4DA8-8138-A16A170EB919}"/>
              </a:ext>
            </a:extLst>
          </p:cNvPr>
          <p:cNvSpPr/>
          <p:nvPr userDrawn="1"/>
        </p:nvSpPr>
        <p:spPr>
          <a:xfrm>
            <a:off x="0" y="6567777"/>
            <a:ext cx="12192000" cy="29817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0F9616-EF48-4824-9488-252BFDDC6045}"/>
              </a:ext>
            </a:extLst>
          </p:cNvPr>
          <p:cNvSpPr txBox="1"/>
          <p:nvPr userDrawn="1"/>
        </p:nvSpPr>
        <p:spPr>
          <a:xfrm>
            <a:off x="0" y="6555281"/>
            <a:ext cx="1479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</a:rPr>
              <a:t>한국항공대학교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8EFD28-9DF5-41B5-8AC7-2A672CA359C0}"/>
              </a:ext>
            </a:extLst>
          </p:cNvPr>
          <p:cNvSpPr txBox="1"/>
          <p:nvPr userDrawn="1"/>
        </p:nvSpPr>
        <p:spPr>
          <a:xfrm>
            <a:off x="10527957" y="6558174"/>
            <a:ext cx="1664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</a:rPr>
              <a:t>Paper Summit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982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mp"/><Relationship Id="rId4" Type="http://schemas.openxmlformats.org/officeDocument/2006/relationships/image" Target="../media/image13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mp"/><Relationship Id="rId5" Type="http://schemas.openxmlformats.org/officeDocument/2006/relationships/image" Target="../media/image21.tmp"/><Relationship Id="rId4" Type="http://schemas.openxmlformats.org/officeDocument/2006/relationships/image" Target="../media/image10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tmp"/><Relationship Id="rId4" Type="http://schemas.openxmlformats.org/officeDocument/2006/relationships/image" Target="../media/image24.tm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mp"/><Relationship Id="rId4" Type="http://schemas.openxmlformats.org/officeDocument/2006/relationships/image" Target="../media/image4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mp"/><Relationship Id="rId4" Type="http://schemas.openxmlformats.org/officeDocument/2006/relationships/image" Target="../media/image9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37C6BC-1F8F-4DFB-8EC7-16649E5D3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150" y="1122363"/>
            <a:ext cx="11315700" cy="2387600"/>
          </a:xfrm>
        </p:spPr>
        <p:txBody>
          <a:bodyPr/>
          <a:lstStyle/>
          <a:p>
            <a:r>
              <a:rPr lang="en-US" altLang="ko-KR" sz="3000" dirty="0"/>
              <a:t>Biologically Plausible Supervised Learning Method for </a:t>
            </a:r>
            <a:br>
              <a:rPr lang="en-US" altLang="ko-KR" sz="3000" dirty="0"/>
            </a:br>
            <a:r>
              <a:rPr lang="en-US" altLang="ko-KR" sz="3000" dirty="0"/>
              <a:t>Spiking Neural Networks Using the Symmetric STDP Rule</a:t>
            </a:r>
            <a:endParaRPr lang="ko-KR" altLang="en-US" sz="3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D2A5B6-8E6F-4F2B-A2B9-E008B56EEC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by-</a:t>
            </a:r>
            <a:r>
              <a:rPr lang="en-US" altLang="ko-KR" dirty="0" err="1"/>
              <a:t>Yunzhe</a:t>
            </a:r>
            <a:r>
              <a:rPr lang="en-US" altLang="ko-KR" dirty="0"/>
              <a:t> Hao </a:t>
            </a:r>
            <a:r>
              <a:rPr lang="en-US" altLang="ko-KR" dirty="0" err="1"/>
              <a:t>a,b</a:t>
            </a:r>
            <a:r>
              <a:rPr lang="en-US" altLang="ko-KR" dirty="0"/>
              <a:t>,, Xuhui Huang a,, Meng Donga, Bo </a:t>
            </a:r>
            <a:r>
              <a:rPr lang="en-US" altLang="ko-KR" dirty="0" err="1"/>
              <a:t>Xua,b,c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발표자</a:t>
            </a:r>
            <a:r>
              <a:rPr lang="en-US" altLang="ko-KR" dirty="0"/>
              <a:t>: </a:t>
            </a:r>
            <a:r>
              <a:rPr lang="ko-KR" altLang="en-US" dirty="0"/>
              <a:t>김인영</a:t>
            </a:r>
          </a:p>
        </p:txBody>
      </p:sp>
    </p:spTree>
    <p:extLst>
      <p:ext uri="{BB962C8B-B14F-4D97-AF65-F5344CB8AC3E}">
        <p14:creationId xmlns:p14="http://schemas.microsoft.com/office/powerpoint/2010/main" val="862613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AF476E0C-C8FB-4A93-AC1C-B82057CAC8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3" t="40370" r="30081" b="10186"/>
          <a:stretch/>
        </p:blipFill>
        <p:spPr>
          <a:xfrm>
            <a:off x="190500" y="381000"/>
            <a:ext cx="6642100" cy="3463751"/>
          </a:xfrm>
          <a:prstGeom prst="rect">
            <a:avLst/>
          </a:prstGeom>
        </p:spPr>
      </p:pic>
      <p:pic>
        <p:nvPicPr>
          <p:cNvPr id="3" name="그림 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73DD8D3F-8B3F-43AC-8CBC-4056C07A49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7" t="14629" r="33121" b="5741"/>
          <a:stretch/>
        </p:blipFill>
        <p:spPr>
          <a:xfrm>
            <a:off x="6404226" y="927100"/>
            <a:ext cx="5597274" cy="5003800"/>
          </a:xfrm>
          <a:prstGeom prst="rect">
            <a:avLst/>
          </a:prstGeom>
        </p:spPr>
      </p:pic>
      <p:pic>
        <p:nvPicPr>
          <p:cNvPr id="9" name="그림 8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A36AC7A5-2826-4E25-8C48-8C16AEF195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2" t="27037" r="32073" b="40926"/>
          <a:stretch/>
        </p:blipFill>
        <p:spPr>
          <a:xfrm>
            <a:off x="320926" y="3733800"/>
            <a:ext cx="61849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2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56409F3A-8AF9-4B5C-A25A-88A715EE10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1" t="43704" r="32178" b="10370"/>
          <a:stretch/>
        </p:blipFill>
        <p:spPr>
          <a:xfrm>
            <a:off x="114300" y="558800"/>
            <a:ext cx="6096000" cy="3149600"/>
          </a:xfrm>
          <a:prstGeom prst="rect">
            <a:avLst/>
          </a:prstGeom>
        </p:spPr>
      </p:pic>
      <p:pic>
        <p:nvPicPr>
          <p:cNvPr id="6" name="그림 5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1C8E2FF2-DFAC-401B-A3A1-367BFBCA2A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6" t="40740" r="33436" b="28149"/>
          <a:stretch/>
        </p:blipFill>
        <p:spPr>
          <a:xfrm>
            <a:off x="114300" y="3860800"/>
            <a:ext cx="5981700" cy="2133600"/>
          </a:xfrm>
          <a:prstGeom prst="rect">
            <a:avLst/>
          </a:prstGeom>
        </p:spPr>
      </p:pic>
      <p:pic>
        <p:nvPicPr>
          <p:cNvPr id="1026" name="Picture 2" descr="Image result for LIF model">
            <a:extLst>
              <a:ext uri="{FF2B5EF4-FFF2-40B4-BE49-F238E27FC236}">
                <a16:creationId xmlns:a16="http://schemas.microsoft.com/office/drawing/2014/main" id="{B1573735-B52B-4DCF-85CE-5D35441C3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955" y="381000"/>
            <a:ext cx="6161045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elta function">
            <a:extLst>
              <a:ext uri="{FF2B5EF4-FFF2-40B4-BE49-F238E27FC236}">
                <a16:creationId xmlns:a16="http://schemas.microsoft.com/office/drawing/2014/main" id="{DE382DA4-E0CB-47CE-BE39-8337CC99C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900" y="4533900"/>
            <a:ext cx="2273100" cy="1801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002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7473F094-B6A0-44CB-A5C1-9C7929652D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6" t="21296" r="33016" b="4629"/>
          <a:stretch/>
        </p:blipFill>
        <p:spPr>
          <a:xfrm>
            <a:off x="139700" y="635000"/>
            <a:ext cx="5956300" cy="5080000"/>
          </a:xfrm>
          <a:prstGeom prst="rect">
            <a:avLst/>
          </a:prstGeom>
        </p:spPr>
      </p:pic>
      <p:pic>
        <p:nvPicPr>
          <p:cNvPr id="8" name="Picture 2" descr="Image result for LIF model">
            <a:extLst>
              <a:ext uri="{FF2B5EF4-FFF2-40B4-BE49-F238E27FC236}">
                <a16:creationId xmlns:a16="http://schemas.microsoft.com/office/drawing/2014/main" id="{640410AB-4FAA-4D46-B6E6-4E6C27B8E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39800"/>
            <a:ext cx="6161045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926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0A6388BF-3FE6-4CF3-A257-CCC5BDF982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6" t="19074" r="32807" b="4630"/>
          <a:stretch/>
        </p:blipFill>
        <p:spPr>
          <a:xfrm>
            <a:off x="177800" y="660400"/>
            <a:ext cx="6032500" cy="5232400"/>
          </a:xfrm>
          <a:prstGeom prst="rect">
            <a:avLst/>
          </a:prstGeom>
        </p:spPr>
      </p:pic>
      <p:pic>
        <p:nvPicPr>
          <p:cNvPr id="6" name="그림 5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BA433927-4340-439E-B4C2-C58AA99E39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5" t="24444" r="34485" b="10556"/>
          <a:stretch/>
        </p:blipFill>
        <p:spPr>
          <a:xfrm>
            <a:off x="7277100" y="546100"/>
            <a:ext cx="3697256" cy="30607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7686AEC-6781-477D-9F4D-AD739222B2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645" y="3665356"/>
            <a:ext cx="5306165" cy="24958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B829C52-C9A7-47AB-91FB-23CE5A0A08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018" y="3665356"/>
            <a:ext cx="1552792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51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F0696AAE-75EC-44CC-B729-BA8B0A0625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0" t="23889" r="33855" b="23518"/>
          <a:stretch/>
        </p:blipFill>
        <p:spPr>
          <a:xfrm>
            <a:off x="254000" y="495300"/>
            <a:ext cx="5842000" cy="360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6285D3-22C4-4F07-9846-FAD1E2DBA22A}"/>
              </a:ext>
            </a:extLst>
          </p:cNvPr>
          <p:cNvSpPr txBox="1"/>
          <p:nvPr/>
        </p:nvSpPr>
        <p:spPr>
          <a:xfrm>
            <a:off x="6096000" y="495300"/>
            <a:ext cx="59436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학습 방식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Simultaneous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Layer by Layer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가장 많이 발화한 뉴런을 레이블로 판명</a:t>
            </a:r>
            <a:endParaRPr lang="en-US" altLang="ko-KR" dirty="0"/>
          </a:p>
        </p:txBody>
      </p:sp>
      <p:pic>
        <p:nvPicPr>
          <p:cNvPr id="11" name="그림 10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8AE02EF0-DA7F-407D-A947-20ABD071A4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0" t="48518" r="34065" b="38149"/>
          <a:stretch/>
        </p:blipFill>
        <p:spPr>
          <a:xfrm>
            <a:off x="304800" y="4390157"/>
            <a:ext cx="5791200" cy="914400"/>
          </a:xfrm>
          <a:prstGeom prst="rect">
            <a:avLst/>
          </a:prstGeom>
        </p:spPr>
      </p:pic>
      <p:pic>
        <p:nvPicPr>
          <p:cNvPr id="13" name="그림 1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C77B1BF1-4450-4FAD-B701-A0BD3423F7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6" t="16667" r="32597" b="12037"/>
          <a:stretch/>
        </p:blipFill>
        <p:spPr>
          <a:xfrm>
            <a:off x="6350000" y="2298700"/>
            <a:ext cx="4927600" cy="397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03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7D0832A-0EAC-48D5-865C-52F4EB9D4C19}"/>
              </a:ext>
            </a:extLst>
          </p:cNvPr>
          <p:cNvSpPr txBox="1"/>
          <p:nvPr/>
        </p:nvSpPr>
        <p:spPr>
          <a:xfrm>
            <a:off x="368300" y="419100"/>
            <a:ext cx="11518900" cy="4609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SSN model trained using BP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Performance: Very good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Bio-plausibility:</a:t>
            </a:r>
            <a:r>
              <a:rPr lang="ko-KR" altLang="en-US" dirty="0"/>
              <a:t> </a:t>
            </a:r>
            <a:r>
              <a:rPr lang="en-US" altLang="ko-KR" dirty="0"/>
              <a:t>Bad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STDP-based models without BP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/>
              <a:t>Classifier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/>
              <a:t>Statistical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/>
              <a:t>Supervision layer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1, 2</a:t>
            </a:r>
            <a:r>
              <a:rPr lang="ko-KR" altLang="en-US" dirty="0"/>
              <a:t>번은 </a:t>
            </a:r>
            <a:r>
              <a:rPr lang="en-US" altLang="ko-KR" dirty="0"/>
              <a:t>implausible</a:t>
            </a:r>
            <a:r>
              <a:rPr lang="ko-KR" altLang="en-US" dirty="0"/>
              <a:t>하며 심지어 본 실험보다 성능 안 좋았음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MNIST Fashion dataset</a:t>
            </a:r>
            <a:r>
              <a:rPr lang="ko-KR" altLang="en-US" dirty="0"/>
              <a:t>에도 적용해서 좋은 성적을 보이며 모델이 </a:t>
            </a:r>
            <a:r>
              <a:rPr lang="en-US" altLang="ko-KR" dirty="0"/>
              <a:t>robust</a:t>
            </a:r>
            <a:r>
              <a:rPr lang="ko-KR" altLang="en-US" dirty="0"/>
              <a:t>하다고 함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15887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7D0832A-0EAC-48D5-865C-52F4EB9D4C19}"/>
              </a:ext>
            </a:extLst>
          </p:cNvPr>
          <p:cNvSpPr txBox="1"/>
          <p:nvPr/>
        </p:nvSpPr>
        <p:spPr>
          <a:xfrm>
            <a:off x="336550" y="3201854"/>
            <a:ext cx="1151890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논문은 여기까지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50398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881AD4B-D6FD-4DA3-9070-459C4D476C3D}"/>
              </a:ext>
            </a:extLst>
          </p:cNvPr>
          <p:cNvGrpSpPr/>
          <p:nvPr/>
        </p:nvGrpSpPr>
        <p:grpSpPr>
          <a:xfrm>
            <a:off x="2606926" y="431800"/>
            <a:ext cx="6321174" cy="5650946"/>
            <a:chOff x="2606926" y="431800"/>
            <a:chExt cx="6321174" cy="5650946"/>
          </a:xfrm>
        </p:grpSpPr>
        <p:pic>
          <p:nvPicPr>
            <p:cNvPr id="34" name="그림 33" descr="Biologically Plausible Supervised Learning Method for SNN Using Symmetric STDP Rule.pdf - Adobe Acrobat Reader DC">
              <a:extLst>
                <a:ext uri="{FF2B5EF4-FFF2-40B4-BE49-F238E27FC236}">
                  <a16:creationId xmlns:a16="http://schemas.microsoft.com/office/drawing/2014/main" id="{835A5D79-5195-4262-A48C-4B92E4700C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77" t="14629" r="33121" b="5741"/>
            <a:stretch/>
          </p:blipFill>
          <p:spPr>
            <a:xfrm>
              <a:off x="2606926" y="431800"/>
              <a:ext cx="6321174" cy="5650946"/>
            </a:xfrm>
            <a:prstGeom prst="rect">
              <a:avLst/>
            </a:prstGeom>
          </p:spPr>
        </p:pic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2316BE2F-F798-4829-9A3F-A6C7A691EF3D}"/>
                </a:ext>
              </a:extLst>
            </p:cNvPr>
            <p:cNvCxnSpPr/>
            <p:nvPr/>
          </p:nvCxnSpPr>
          <p:spPr>
            <a:xfrm>
              <a:off x="3352800" y="3276600"/>
              <a:ext cx="11811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8E336E0D-8E4F-41DF-A10A-32192AAD7B93}"/>
                </a:ext>
              </a:extLst>
            </p:cNvPr>
            <p:cNvCxnSpPr/>
            <p:nvPr/>
          </p:nvCxnSpPr>
          <p:spPr>
            <a:xfrm>
              <a:off x="6184900" y="3644900"/>
              <a:ext cx="11811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7CFDD1C4-E138-40C3-A37A-DFFEBF0062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8400" y="2273300"/>
              <a:ext cx="0" cy="76200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E6237708-0681-45EC-8CA2-3C0CEEEF89F8}"/>
                </a:ext>
              </a:extLst>
            </p:cNvPr>
            <p:cNvCxnSpPr>
              <a:cxnSpLocks/>
            </p:cNvCxnSpPr>
            <p:nvPr/>
          </p:nvCxnSpPr>
          <p:spPr>
            <a:xfrm>
              <a:off x="5346700" y="2387600"/>
              <a:ext cx="0" cy="64770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9591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BA40B1-3400-4EF1-B246-592F56644A5B}"/>
              </a:ext>
            </a:extLst>
          </p:cNvPr>
          <p:cNvSpPr txBox="1"/>
          <p:nvPr/>
        </p:nvSpPr>
        <p:spPr>
          <a:xfrm>
            <a:off x="643466" y="651933"/>
            <a:ext cx="284642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개념도 </a:t>
            </a:r>
            <a:r>
              <a:rPr lang="en-US" altLang="ko-KR" sz="2500" b="1" dirty="0"/>
              <a:t>- Training </a:t>
            </a:r>
            <a:endParaRPr lang="ko-KR" altLang="en-US" sz="2500" b="1" dirty="0"/>
          </a:p>
        </p:txBody>
      </p: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B53A72E7-7536-4FAC-AB05-FD6FD0CA5939}"/>
              </a:ext>
            </a:extLst>
          </p:cNvPr>
          <p:cNvGrpSpPr/>
          <p:nvPr/>
        </p:nvGrpSpPr>
        <p:grpSpPr>
          <a:xfrm>
            <a:off x="643466" y="2057400"/>
            <a:ext cx="5377404" cy="3331633"/>
            <a:chOff x="2292198" y="1958144"/>
            <a:chExt cx="6597709" cy="4053189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B074F55-90D7-4877-8EEA-EBBD077E5159}"/>
                </a:ext>
              </a:extLst>
            </p:cNvPr>
            <p:cNvSpPr/>
            <p:nvPr/>
          </p:nvSpPr>
          <p:spPr>
            <a:xfrm>
              <a:off x="5306261" y="1958144"/>
              <a:ext cx="3583646" cy="3287967"/>
            </a:xfrm>
            <a:prstGeom prst="rect">
              <a:avLst/>
            </a:prstGeom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26A0C95-FF60-43AB-90CD-84CA17594320}"/>
                </a:ext>
              </a:extLst>
            </p:cNvPr>
            <p:cNvSpPr txBox="1"/>
            <p:nvPr/>
          </p:nvSpPr>
          <p:spPr>
            <a:xfrm>
              <a:off x="8466892" y="2703323"/>
              <a:ext cx="157379" cy="1760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3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4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5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6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8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9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700" b="1" dirty="0"/>
                <a:t>0</a:t>
              </a:r>
              <a:endParaRPr lang="ko-KR" altLang="en-US" sz="700" b="1" dirty="0"/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9F8F2E3D-8A5C-4B07-A2F9-D9AC2D4EB768}"/>
                </a:ext>
              </a:extLst>
            </p:cNvPr>
            <p:cNvGrpSpPr/>
            <p:nvPr/>
          </p:nvGrpSpPr>
          <p:grpSpPr>
            <a:xfrm>
              <a:off x="2292198" y="1958144"/>
              <a:ext cx="2915741" cy="4053189"/>
              <a:chOff x="8966196" y="369330"/>
              <a:chExt cx="2963335" cy="3542139"/>
            </a:xfrm>
          </p:grpSpPr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CA79B551-7F9A-41BE-A9C2-16EB31B77061}"/>
                  </a:ext>
                </a:extLst>
              </p:cNvPr>
              <p:cNvSpPr/>
              <p:nvPr/>
            </p:nvSpPr>
            <p:spPr>
              <a:xfrm>
                <a:off x="8966196" y="369331"/>
                <a:ext cx="2963335" cy="3542138"/>
              </a:xfrm>
              <a:prstGeom prst="rect">
                <a:avLst/>
              </a:prstGeom>
              <a:solidFill>
                <a:schemeClr val="bg2"/>
              </a:solidFill>
              <a:ln>
                <a:prstDash val="soli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F6F5AC0-C264-4205-A4F7-2BE7313324C3}"/>
                  </a:ext>
                </a:extLst>
              </p:cNvPr>
              <p:cNvSpPr txBox="1"/>
              <p:nvPr/>
            </p:nvSpPr>
            <p:spPr>
              <a:xfrm>
                <a:off x="8966196" y="369330"/>
                <a:ext cx="641505" cy="151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500" b="1" dirty="0"/>
                  <a:t>Generator</a:t>
                </a:r>
                <a:endParaRPr lang="ko-KR" altLang="en-US" sz="1500" b="1" dirty="0"/>
              </a:p>
            </p:txBody>
          </p: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1A217675-FAEB-4E04-AC21-51F6FB011FCF}"/>
                </a:ext>
              </a:extLst>
            </p:cNvPr>
            <p:cNvGrpSpPr/>
            <p:nvPr/>
          </p:nvGrpSpPr>
          <p:grpSpPr>
            <a:xfrm>
              <a:off x="2682186" y="2328799"/>
              <a:ext cx="2142334" cy="1837291"/>
              <a:chOff x="778772" y="2170110"/>
              <a:chExt cx="3085298" cy="2645988"/>
            </a:xfrm>
          </p:grpSpPr>
          <p:pic>
            <p:nvPicPr>
              <p:cNvPr id="67" name="Picture 2" descr="Image result for digit data set">
                <a:extLst>
                  <a:ext uri="{FF2B5EF4-FFF2-40B4-BE49-F238E27FC236}">
                    <a16:creationId xmlns:a16="http://schemas.microsoft.com/office/drawing/2014/main" id="{EA2DDAD4-969D-478B-90AC-DC0B38C6E1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74110" y="2170110"/>
                <a:ext cx="1600200" cy="1600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8" name="왼쪽 대괄호 67">
                <a:extLst>
                  <a:ext uri="{FF2B5EF4-FFF2-40B4-BE49-F238E27FC236}">
                    <a16:creationId xmlns:a16="http://schemas.microsoft.com/office/drawing/2014/main" id="{433A7E63-9584-4A93-A92E-F872A376C8B4}"/>
                  </a:ext>
                </a:extLst>
              </p:cNvPr>
              <p:cNvSpPr/>
              <p:nvPr/>
            </p:nvSpPr>
            <p:spPr>
              <a:xfrm>
                <a:off x="1312172" y="2170111"/>
                <a:ext cx="147638" cy="1600199"/>
              </a:xfrm>
              <a:prstGeom prst="leftBracket">
                <a:avLst>
                  <a:gd name="adj" fmla="val 67708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3BD6AF0-5859-49B4-8793-73BA4CFBAB4C}"/>
                  </a:ext>
                </a:extLst>
              </p:cNvPr>
              <p:cNvSpPr txBox="1"/>
              <p:nvPr/>
            </p:nvSpPr>
            <p:spPr>
              <a:xfrm>
                <a:off x="778772" y="2846385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/>
                  <a:t>16</a:t>
                </a:r>
                <a:endParaRPr lang="ko-KR" altLang="en-US" sz="1600" dirty="0"/>
              </a:p>
            </p:txBody>
          </p:sp>
          <p:sp>
            <p:nvSpPr>
              <p:cNvPr id="70" name="왼쪽 대괄호 69">
                <a:extLst>
                  <a:ext uri="{FF2B5EF4-FFF2-40B4-BE49-F238E27FC236}">
                    <a16:creationId xmlns:a16="http://schemas.microsoft.com/office/drawing/2014/main" id="{9FC029BA-3492-40B1-AD82-E51C3366E281}"/>
                  </a:ext>
                </a:extLst>
              </p:cNvPr>
              <p:cNvSpPr/>
              <p:nvPr/>
            </p:nvSpPr>
            <p:spPr>
              <a:xfrm rot="16200000">
                <a:off x="2300391" y="3173034"/>
                <a:ext cx="147638" cy="1600199"/>
              </a:xfrm>
              <a:prstGeom prst="leftBracket">
                <a:avLst>
                  <a:gd name="adj" fmla="val 67708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BC264C42-96B3-4F27-9EC6-C74D5ECCC776}"/>
                  </a:ext>
                </a:extLst>
              </p:cNvPr>
              <p:cNvSpPr txBox="1"/>
              <p:nvPr/>
            </p:nvSpPr>
            <p:spPr>
              <a:xfrm>
                <a:off x="2168064" y="4061657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/>
                  <a:t>16</a:t>
                </a:r>
                <a:endParaRPr lang="ko-KR" altLang="en-US" sz="1600" dirty="0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27C3B947-9A39-49CC-AA7B-3C4868959441}"/>
                  </a:ext>
                </a:extLst>
              </p:cNvPr>
              <p:cNvSpPr txBox="1"/>
              <p:nvPr/>
            </p:nvSpPr>
            <p:spPr>
              <a:xfrm>
                <a:off x="873724" y="4395013"/>
                <a:ext cx="2990346" cy="4210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00" dirty="0"/>
                  <a:t>16x16 Hand written digit</a:t>
                </a:r>
                <a:endParaRPr lang="ko-KR" altLang="en-US" sz="1300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21B20AF-6737-426B-ADDA-BA7A2CFCF69A}"/>
                </a:ext>
              </a:extLst>
            </p:cNvPr>
            <p:cNvSpPr txBox="1"/>
            <p:nvPr/>
          </p:nvSpPr>
          <p:spPr>
            <a:xfrm>
              <a:off x="5320823" y="1959467"/>
              <a:ext cx="739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SNN</a:t>
              </a:r>
              <a:endParaRPr lang="ko-KR" altLang="en-US" b="1" dirty="0"/>
            </a:p>
          </p:txBody>
        </p:sp>
        <p:sp>
          <p:nvSpPr>
            <p:cNvPr id="74" name="정육면체 73">
              <a:extLst>
                <a:ext uri="{FF2B5EF4-FFF2-40B4-BE49-F238E27FC236}">
                  <a16:creationId xmlns:a16="http://schemas.microsoft.com/office/drawing/2014/main" id="{FACD4130-BE56-4999-9C6A-781E7BE138E5}"/>
                </a:ext>
              </a:extLst>
            </p:cNvPr>
            <p:cNvSpPr/>
            <p:nvPr/>
          </p:nvSpPr>
          <p:spPr>
            <a:xfrm>
              <a:off x="8292495" y="2730590"/>
              <a:ext cx="208089" cy="1597828"/>
            </a:xfrm>
            <a:prstGeom prst="cube">
              <a:avLst>
                <a:gd name="adj" fmla="val 31304"/>
              </a:avLst>
            </a:prstGeom>
            <a:solidFill>
              <a:srgbClr val="FFD966">
                <a:alpha val="61176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C3C8DC95-F26A-4799-8A57-2DCEADCCFFF5}"/>
                </a:ext>
              </a:extLst>
            </p:cNvPr>
            <p:cNvSpPr/>
            <p:nvPr/>
          </p:nvSpPr>
          <p:spPr>
            <a:xfrm>
              <a:off x="8377350" y="3289991"/>
              <a:ext cx="100134" cy="10013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820E402A-6B8D-4B84-805B-41B302922AE3}"/>
                </a:ext>
              </a:extLst>
            </p:cNvPr>
            <p:cNvCxnSpPr>
              <a:cxnSpLocks/>
              <a:stCxn id="67" idx="3"/>
            </p:cNvCxnSpPr>
            <p:nvPr/>
          </p:nvCxnSpPr>
          <p:spPr>
            <a:xfrm>
              <a:off x="4345573" y="2884364"/>
              <a:ext cx="1804611" cy="81343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직선 화살표 연결선 76">
              <a:extLst>
                <a:ext uri="{FF2B5EF4-FFF2-40B4-BE49-F238E27FC236}">
                  <a16:creationId xmlns:a16="http://schemas.microsoft.com/office/drawing/2014/main" id="{3455D004-4271-42F0-BBD7-5A68B5A6E864}"/>
                </a:ext>
              </a:extLst>
            </p:cNvPr>
            <p:cNvCxnSpPr>
              <a:cxnSpLocks/>
              <a:endCxn id="74" idx="2"/>
            </p:cNvCxnSpPr>
            <p:nvPr/>
          </p:nvCxnSpPr>
          <p:spPr>
            <a:xfrm>
              <a:off x="7915514" y="3562074"/>
              <a:ext cx="376981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정육면체 77">
              <a:extLst>
                <a:ext uri="{FF2B5EF4-FFF2-40B4-BE49-F238E27FC236}">
                  <a16:creationId xmlns:a16="http://schemas.microsoft.com/office/drawing/2014/main" id="{AF7A9637-532E-4CF9-B65D-5FF02F0F73AF}"/>
                </a:ext>
              </a:extLst>
            </p:cNvPr>
            <p:cNvSpPr/>
            <p:nvPr/>
          </p:nvSpPr>
          <p:spPr>
            <a:xfrm>
              <a:off x="6004715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정육면체 78">
              <a:extLst>
                <a:ext uri="{FF2B5EF4-FFF2-40B4-BE49-F238E27FC236}">
                  <a16:creationId xmlns:a16="http://schemas.microsoft.com/office/drawing/2014/main" id="{830ED31A-0DFF-4DD0-8EB9-F45E64671958}"/>
                </a:ext>
              </a:extLst>
            </p:cNvPr>
            <p:cNvSpPr/>
            <p:nvPr/>
          </p:nvSpPr>
          <p:spPr>
            <a:xfrm>
              <a:off x="6105261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정육면체 79">
              <a:extLst>
                <a:ext uri="{FF2B5EF4-FFF2-40B4-BE49-F238E27FC236}">
                  <a16:creationId xmlns:a16="http://schemas.microsoft.com/office/drawing/2014/main" id="{9665B172-455F-4ACF-9DA1-E422F44B9D01}"/>
                </a:ext>
              </a:extLst>
            </p:cNvPr>
            <p:cNvSpPr/>
            <p:nvPr/>
          </p:nvSpPr>
          <p:spPr>
            <a:xfrm>
              <a:off x="6196727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정육면체 80">
              <a:extLst>
                <a:ext uri="{FF2B5EF4-FFF2-40B4-BE49-F238E27FC236}">
                  <a16:creationId xmlns:a16="http://schemas.microsoft.com/office/drawing/2014/main" id="{6C21CD74-7CD5-4277-9C61-FA7D4E724016}"/>
                </a:ext>
              </a:extLst>
            </p:cNvPr>
            <p:cNvSpPr/>
            <p:nvPr/>
          </p:nvSpPr>
          <p:spPr>
            <a:xfrm>
              <a:off x="6297273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정육면체 81">
              <a:extLst>
                <a:ext uri="{FF2B5EF4-FFF2-40B4-BE49-F238E27FC236}">
                  <a16:creationId xmlns:a16="http://schemas.microsoft.com/office/drawing/2014/main" id="{00F17D2F-CACF-4DEB-BA9B-908262B21370}"/>
                </a:ext>
              </a:extLst>
            </p:cNvPr>
            <p:cNvSpPr/>
            <p:nvPr/>
          </p:nvSpPr>
          <p:spPr>
            <a:xfrm>
              <a:off x="6401971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정육면체 82">
              <a:extLst>
                <a:ext uri="{FF2B5EF4-FFF2-40B4-BE49-F238E27FC236}">
                  <a16:creationId xmlns:a16="http://schemas.microsoft.com/office/drawing/2014/main" id="{D485F347-C600-4D52-BBA2-8B301100BD5E}"/>
                </a:ext>
              </a:extLst>
            </p:cNvPr>
            <p:cNvSpPr/>
            <p:nvPr/>
          </p:nvSpPr>
          <p:spPr>
            <a:xfrm>
              <a:off x="6502517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정육면체 83">
              <a:extLst>
                <a:ext uri="{FF2B5EF4-FFF2-40B4-BE49-F238E27FC236}">
                  <a16:creationId xmlns:a16="http://schemas.microsoft.com/office/drawing/2014/main" id="{FBDCC036-795B-4192-8D9B-5C5086F53B94}"/>
                </a:ext>
              </a:extLst>
            </p:cNvPr>
            <p:cNvSpPr/>
            <p:nvPr/>
          </p:nvSpPr>
          <p:spPr>
            <a:xfrm>
              <a:off x="6593983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정육면체 84">
              <a:extLst>
                <a:ext uri="{FF2B5EF4-FFF2-40B4-BE49-F238E27FC236}">
                  <a16:creationId xmlns:a16="http://schemas.microsoft.com/office/drawing/2014/main" id="{F24B58F1-2EE4-4EB1-BBB8-BF8887FC4BF4}"/>
                </a:ext>
              </a:extLst>
            </p:cNvPr>
            <p:cNvSpPr/>
            <p:nvPr/>
          </p:nvSpPr>
          <p:spPr>
            <a:xfrm>
              <a:off x="6694529" y="2608465"/>
              <a:ext cx="739243" cy="2047109"/>
            </a:xfrm>
            <a:prstGeom prst="cube">
              <a:avLst>
                <a:gd name="adj" fmla="val 86667"/>
              </a:avLst>
            </a:prstGeom>
            <a:solidFill>
              <a:srgbClr val="9DC3E6">
                <a:alpha val="5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정육면체 85">
              <a:extLst>
                <a:ext uri="{FF2B5EF4-FFF2-40B4-BE49-F238E27FC236}">
                  <a16:creationId xmlns:a16="http://schemas.microsoft.com/office/drawing/2014/main" id="{59A6CAB1-C894-461B-BE5B-9A000F234054}"/>
                </a:ext>
              </a:extLst>
            </p:cNvPr>
            <p:cNvSpPr/>
            <p:nvPr/>
          </p:nvSpPr>
          <p:spPr>
            <a:xfrm>
              <a:off x="6004715" y="2608465"/>
              <a:ext cx="1910799" cy="2047109"/>
            </a:xfrm>
            <a:prstGeom prst="cube">
              <a:avLst>
                <a:gd name="adj" fmla="val 33410"/>
              </a:avLst>
            </a:prstGeom>
            <a:solidFill>
              <a:srgbClr val="9DC3E6">
                <a:alpha val="29020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한쪽 모서리 86">
              <a:extLst>
                <a:ext uri="{FF2B5EF4-FFF2-40B4-BE49-F238E27FC236}">
                  <a16:creationId xmlns:a16="http://schemas.microsoft.com/office/drawing/2014/main" id="{2C83C702-8CD1-4E3D-883D-023A21D7AF18}"/>
                </a:ext>
              </a:extLst>
            </p:cNvPr>
            <p:cNvSpPr/>
            <p:nvPr/>
          </p:nvSpPr>
          <p:spPr>
            <a:xfrm>
              <a:off x="2471522" y="4522327"/>
              <a:ext cx="2622311" cy="580804"/>
            </a:xfrm>
            <a:prstGeom prst="round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Train Set</a:t>
              </a:r>
              <a:endParaRPr lang="ko-KR" altLang="en-US" dirty="0"/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B907D544-B5D4-42BF-9963-3C22188BFCEE}"/>
                </a:ext>
              </a:extLst>
            </p:cNvPr>
            <p:cNvCxnSpPr>
              <a:cxnSpLocks/>
              <a:stCxn id="87" idx="0"/>
              <a:endCxn id="72" idx="2"/>
            </p:cNvCxnSpPr>
            <p:nvPr/>
          </p:nvCxnSpPr>
          <p:spPr>
            <a:xfrm flipV="1">
              <a:off x="3782678" y="4166090"/>
              <a:ext cx="3641" cy="35623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연결선: 꺾임 90">
              <a:extLst>
                <a:ext uri="{FF2B5EF4-FFF2-40B4-BE49-F238E27FC236}">
                  <a16:creationId xmlns:a16="http://schemas.microsoft.com/office/drawing/2014/main" id="{9A5DE284-D85B-4D12-864E-05D6BCAB6E6E}"/>
                </a:ext>
              </a:extLst>
            </p:cNvPr>
            <p:cNvCxnSpPr>
              <a:stCxn id="87" idx="2"/>
              <a:endCxn id="75" idx="6"/>
            </p:cNvCxnSpPr>
            <p:nvPr/>
          </p:nvCxnSpPr>
          <p:spPr>
            <a:xfrm rot="5400000" flipH="1" flipV="1">
              <a:off x="5248544" y="1874192"/>
              <a:ext cx="1763073" cy="4694806"/>
            </a:xfrm>
            <a:prstGeom prst="bentConnector4">
              <a:avLst>
                <a:gd name="adj1" fmla="val -28813"/>
                <a:gd name="adj2" fmla="val 110099"/>
              </a:avLst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08B2CFD7-53DD-449C-A47B-732577369292}"/>
                </a:ext>
              </a:extLst>
            </p:cNvPr>
            <p:cNvSpPr txBox="1"/>
            <p:nvPr/>
          </p:nvSpPr>
          <p:spPr>
            <a:xfrm>
              <a:off x="3790007" y="5257776"/>
              <a:ext cx="949299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700" dirty="0"/>
                <a:t>Label: 4</a:t>
              </a:r>
              <a:endParaRPr lang="ko-KR" altLang="en-US" sz="1700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C6A8877-3946-4709-B155-038ED9F0C573}"/>
              </a:ext>
            </a:extLst>
          </p:cNvPr>
          <p:cNvGrpSpPr/>
          <p:nvPr/>
        </p:nvGrpSpPr>
        <p:grpSpPr>
          <a:xfrm>
            <a:off x="7078368" y="1526590"/>
            <a:ext cx="4618332" cy="4210711"/>
            <a:chOff x="2606926" y="431800"/>
            <a:chExt cx="6321174" cy="5650946"/>
          </a:xfrm>
        </p:grpSpPr>
        <p:pic>
          <p:nvPicPr>
            <p:cNvPr id="35" name="그림 34" descr="Biologically Plausible Supervised Learning Method for SNN Using Symmetric STDP Rule.pdf - Adobe Acrobat Reader DC">
              <a:extLst>
                <a:ext uri="{FF2B5EF4-FFF2-40B4-BE49-F238E27FC236}">
                  <a16:creationId xmlns:a16="http://schemas.microsoft.com/office/drawing/2014/main" id="{59FF5E5C-591C-48A1-A489-9FE940347C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77" t="14629" r="33121" b="5741"/>
            <a:stretch/>
          </p:blipFill>
          <p:spPr>
            <a:xfrm>
              <a:off x="2606926" y="431800"/>
              <a:ext cx="6321174" cy="5650946"/>
            </a:xfrm>
            <a:prstGeom prst="rect">
              <a:avLst/>
            </a:prstGeom>
          </p:spPr>
        </p:pic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A626BAFD-2F58-440F-8CF9-F2747AE2EEBE}"/>
                </a:ext>
              </a:extLst>
            </p:cNvPr>
            <p:cNvCxnSpPr/>
            <p:nvPr/>
          </p:nvCxnSpPr>
          <p:spPr>
            <a:xfrm>
              <a:off x="3352800" y="3276600"/>
              <a:ext cx="11811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9DDB39D9-8C49-483F-A774-EF83624929ED}"/>
                </a:ext>
              </a:extLst>
            </p:cNvPr>
            <p:cNvCxnSpPr/>
            <p:nvPr/>
          </p:nvCxnSpPr>
          <p:spPr>
            <a:xfrm>
              <a:off x="6184900" y="3644900"/>
              <a:ext cx="11811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574F31C2-9FE8-4BB5-BD47-CC7B8503C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8400" y="2273300"/>
              <a:ext cx="0" cy="76200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1FB5E2A-029A-4032-97FB-715BC64E7045}"/>
                </a:ext>
              </a:extLst>
            </p:cNvPr>
            <p:cNvCxnSpPr>
              <a:cxnSpLocks/>
            </p:cNvCxnSpPr>
            <p:nvPr/>
          </p:nvCxnSpPr>
          <p:spPr>
            <a:xfrm>
              <a:off x="5346700" y="2387600"/>
              <a:ext cx="0" cy="64770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61520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719025E0-E43F-42E8-9906-F4F7CCFC3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075509"/>
              </p:ext>
            </p:extLst>
          </p:nvPr>
        </p:nvGraphicFramePr>
        <p:xfrm>
          <a:off x="2311400" y="2316480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59076896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076018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939781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김인영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논문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7444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Supervision Layer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0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Learning Rule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STDP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DA-STDP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8271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Layer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14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Inter connection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7885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Bad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Good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097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2325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E4F4E09E-31C7-49D7-B97F-E33CC0D784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0" t="35555" r="39726" b="7963"/>
          <a:stretch/>
        </p:blipFill>
        <p:spPr>
          <a:xfrm>
            <a:off x="190500" y="811009"/>
            <a:ext cx="5905500" cy="52359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749C0-21DA-4388-95C3-6842F5D6211D}"/>
              </a:ext>
            </a:extLst>
          </p:cNvPr>
          <p:cNvSpPr txBox="1"/>
          <p:nvPr/>
        </p:nvSpPr>
        <p:spPr>
          <a:xfrm>
            <a:off x="6718300" y="811009"/>
            <a:ext cx="4288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ANN: </a:t>
            </a:r>
            <a:r>
              <a:rPr lang="ko-KR" altLang="en-US" dirty="0"/>
              <a:t>기존 </a:t>
            </a:r>
            <a:r>
              <a:rPr lang="en-US" altLang="ko-KR" dirty="0"/>
              <a:t>Traditional Neural Networks</a:t>
            </a:r>
          </a:p>
          <a:p>
            <a:r>
              <a:rPr lang="en-US" altLang="ko-KR" dirty="0"/>
              <a:t>SNN: Spiking Neural Network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AFC191-CEA8-4195-8D06-8EB5D673D464}"/>
              </a:ext>
            </a:extLst>
          </p:cNvPr>
          <p:cNvSpPr txBox="1"/>
          <p:nvPr/>
        </p:nvSpPr>
        <p:spPr>
          <a:xfrm>
            <a:off x="6248400" y="1649209"/>
            <a:ext cx="522821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ANN </a:t>
            </a:r>
            <a:r>
              <a:rPr lang="ko-KR" altLang="en-US" dirty="0"/>
              <a:t>학습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Real Value</a:t>
            </a:r>
          </a:p>
          <a:p>
            <a:pPr marL="342900" indent="-342900">
              <a:buAutoNum type="arabicPeriod"/>
            </a:pPr>
            <a:r>
              <a:rPr lang="en-US" altLang="ko-KR" dirty="0"/>
              <a:t>Error signal</a:t>
            </a:r>
            <a:r>
              <a:rPr lang="ko-KR" altLang="en-US" dirty="0"/>
              <a:t>이 </a:t>
            </a:r>
            <a:r>
              <a:rPr lang="en-US" altLang="ko-KR" dirty="0"/>
              <a:t>network </a:t>
            </a:r>
            <a:r>
              <a:rPr lang="ko-KR" altLang="en-US" dirty="0"/>
              <a:t>전체에 전파 되어야 함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US" altLang="ko-KR" dirty="0"/>
              <a:t>Inefficient</a:t>
            </a:r>
          </a:p>
          <a:p>
            <a:endParaRPr lang="en-US" altLang="ko-KR" dirty="0"/>
          </a:p>
          <a:p>
            <a:r>
              <a:rPr lang="en-US" altLang="ko-KR" dirty="0"/>
              <a:t>SNN </a:t>
            </a:r>
            <a:r>
              <a:rPr lang="ko-KR" altLang="en-US" dirty="0"/>
              <a:t>학습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Spike or Pulse</a:t>
            </a:r>
          </a:p>
          <a:p>
            <a:pPr marL="342900" indent="-342900">
              <a:buAutoNum type="arabicPeriod"/>
            </a:pPr>
            <a:r>
              <a:rPr lang="en-US" altLang="ko-KR" dirty="0"/>
              <a:t>Error signal is local</a:t>
            </a:r>
          </a:p>
          <a:p>
            <a:r>
              <a:rPr lang="en-US" altLang="ko-KR" dirty="0"/>
              <a:t>-&gt; Efficient and Bio-Plausible</a:t>
            </a:r>
          </a:p>
        </p:txBody>
      </p:sp>
    </p:spTree>
    <p:extLst>
      <p:ext uri="{BB962C8B-B14F-4D97-AF65-F5344CB8AC3E}">
        <p14:creationId xmlns:p14="http://schemas.microsoft.com/office/powerpoint/2010/main" val="3027394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AFC191-CEA8-4195-8D06-8EB5D673D464}"/>
              </a:ext>
            </a:extLst>
          </p:cNvPr>
          <p:cNvSpPr txBox="1"/>
          <p:nvPr/>
        </p:nvSpPr>
        <p:spPr>
          <a:xfrm>
            <a:off x="6248400" y="1419240"/>
            <a:ext cx="5435600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SNN</a:t>
            </a:r>
            <a:r>
              <a:rPr lang="ko-KR" altLang="en-US" dirty="0"/>
              <a:t>만의 장점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Spatiotemporal coding </a:t>
            </a:r>
            <a:r>
              <a:rPr lang="ko-KR" altLang="en-US" dirty="0"/>
              <a:t>사용을 통해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적은 수의 입력으로도 많은 정보를 제공할 수 있다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 세계 임무에서 관심이 많아지고 있다</a:t>
            </a:r>
            <a:endParaRPr lang="en-US" altLang="ko-KR" dirty="0"/>
          </a:p>
        </p:txBody>
      </p:sp>
      <p:pic>
        <p:nvPicPr>
          <p:cNvPr id="5" name="그림 4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37D42FAB-B4C3-4E6B-ABF3-9DA83F5DEB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6" t="18149" r="31969" b="38253"/>
          <a:stretch/>
        </p:blipFill>
        <p:spPr>
          <a:xfrm>
            <a:off x="88900" y="1419240"/>
            <a:ext cx="6159500" cy="298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9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AFC191-CEA8-4195-8D06-8EB5D673D464}"/>
              </a:ext>
            </a:extLst>
          </p:cNvPr>
          <p:cNvSpPr txBox="1"/>
          <p:nvPr/>
        </p:nvSpPr>
        <p:spPr>
          <a:xfrm>
            <a:off x="6248400" y="460455"/>
            <a:ext cx="594360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SNN</a:t>
            </a:r>
            <a:r>
              <a:rPr lang="ko-KR" altLang="en-US" dirty="0"/>
              <a:t>의 </a:t>
            </a:r>
            <a:r>
              <a:rPr lang="en-US" altLang="ko-KR" dirty="0"/>
              <a:t>non-differentiable </a:t>
            </a:r>
            <a:r>
              <a:rPr lang="ko-KR" altLang="en-US" dirty="0"/>
              <a:t>특성 때문에 학습에 어려움을 겪는다</a:t>
            </a:r>
            <a:r>
              <a:rPr lang="en-US" altLang="ko-KR" dirty="0"/>
              <a:t>. </a:t>
            </a:r>
            <a:r>
              <a:rPr lang="ko-KR" altLang="en-US" dirty="0"/>
              <a:t>이에 대해 어떤 것들이 있는지 조사 한 것들</a:t>
            </a:r>
            <a:endParaRPr lang="en-US" altLang="ko-KR" dirty="0"/>
          </a:p>
        </p:txBody>
      </p:sp>
      <p:pic>
        <p:nvPicPr>
          <p:cNvPr id="4" name="그림 3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47D1D03B-5819-40DF-97D9-2C95952005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1" t="33519" r="33331" b="57407"/>
          <a:stretch/>
        </p:blipFill>
        <p:spPr>
          <a:xfrm>
            <a:off x="241300" y="584200"/>
            <a:ext cx="6007100" cy="622300"/>
          </a:xfrm>
          <a:prstGeom prst="rect">
            <a:avLst/>
          </a:prstGeom>
        </p:spPr>
      </p:pic>
      <p:pic>
        <p:nvPicPr>
          <p:cNvPr id="3" name="그림 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2CAE7087-2074-4277-BB4E-E960BD6ECA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1" t="54444" r="33542" b="6714"/>
          <a:stretch/>
        </p:blipFill>
        <p:spPr>
          <a:xfrm>
            <a:off x="241300" y="1330245"/>
            <a:ext cx="6007100" cy="2663745"/>
          </a:xfrm>
          <a:prstGeom prst="rect">
            <a:avLst/>
          </a:prstGeom>
        </p:spPr>
      </p:pic>
      <p:pic>
        <p:nvPicPr>
          <p:cNvPr id="7" name="그림 6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EEC631E6-AF89-4E00-91E2-20ECA7E0AB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3" t="16297" r="31339" b="65370"/>
          <a:stretch/>
        </p:blipFill>
        <p:spPr>
          <a:xfrm>
            <a:off x="241300" y="4117735"/>
            <a:ext cx="6311900" cy="1257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EF3B8B-AC6A-4D36-8B99-C409D62A7550}"/>
              </a:ext>
            </a:extLst>
          </p:cNvPr>
          <p:cNvSpPr txBox="1"/>
          <p:nvPr/>
        </p:nvSpPr>
        <p:spPr>
          <a:xfrm>
            <a:off x="6248400" y="1870475"/>
            <a:ext cx="5702300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Indirect SL(Supervised Learning) method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SNN</a:t>
            </a:r>
            <a:r>
              <a:rPr lang="ko-KR" altLang="en-US" dirty="0"/>
              <a:t>을 어떻게 학습할지에 대해 알려주는게 없다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Direct SL method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Real valued computation </a:t>
            </a:r>
            <a:r>
              <a:rPr lang="ko-KR" altLang="en-US" dirty="0"/>
              <a:t>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Non-local </a:t>
            </a:r>
            <a:r>
              <a:rPr lang="ko-KR" altLang="en-US" dirty="0"/>
              <a:t>신호 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Inefficient</a:t>
            </a:r>
            <a:r>
              <a:rPr lang="ko-KR" altLang="en-US" dirty="0"/>
              <a:t>하며 </a:t>
            </a:r>
            <a:r>
              <a:rPr lang="en-US" altLang="ko-KR" dirty="0"/>
              <a:t>Bio-plausible </a:t>
            </a:r>
            <a:r>
              <a:rPr lang="ko-KR" altLang="en-US" dirty="0"/>
              <a:t>하지 않다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28880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AFC191-CEA8-4195-8D06-8EB5D673D464}"/>
              </a:ext>
            </a:extLst>
          </p:cNvPr>
          <p:cNvSpPr txBox="1"/>
          <p:nvPr/>
        </p:nvSpPr>
        <p:spPr>
          <a:xfrm>
            <a:off x="6248400" y="475180"/>
            <a:ext cx="5943600" cy="5855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Plasticity</a:t>
            </a:r>
            <a:r>
              <a:rPr lang="ko-KR" altLang="en-US" dirty="0"/>
              <a:t> </a:t>
            </a:r>
            <a:r>
              <a:rPr lang="en-US" altLang="ko-KR" dirty="0"/>
              <a:t>Based Method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기본적으로 </a:t>
            </a:r>
            <a:r>
              <a:rPr lang="en-US" altLang="ko-KR" dirty="0"/>
              <a:t>STDP </a:t>
            </a:r>
            <a:r>
              <a:rPr lang="ko-KR" altLang="en-US" dirty="0"/>
              <a:t>학습</a:t>
            </a:r>
            <a:r>
              <a:rPr lang="en-US" altLang="ko-KR" dirty="0"/>
              <a:t>, STDP</a:t>
            </a:r>
            <a:r>
              <a:rPr lang="ko-KR" altLang="en-US" dirty="0"/>
              <a:t>는 </a:t>
            </a:r>
            <a:r>
              <a:rPr lang="en-US" altLang="ko-KR" dirty="0"/>
              <a:t>unsupervised</a:t>
            </a:r>
            <a:r>
              <a:rPr lang="ko-KR" altLang="en-US" dirty="0"/>
              <a:t> </a:t>
            </a:r>
            <a:r>
              <a:rPr lang="en-US" altLang="ko-KR" dirty="0"/>
              <a:t>clustering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-&gt;Recognition </a:t>
            </a:r>
            <a:r>
              <a:rPr lang="ko-KR" altLang="en-US" dirty="0"/>
              <a:t>문제를 위해선 추가적인 모듈이 필요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/>
              <a:t>SVM</a:t>
            </a:r>
            <a:r>
              <a:rPr lang="ko-KR" altLang="en-US" dirty="0"/>
              <a:t>과 같은 </a:t>
            </a:r>
            <a:r>
              <a:rPr lang="en-US" altLang="ko-KR" dirty="0"/>
              <a:t>Classifier - X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통계 기법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X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추가적 </a:t>
            </a:r>
            <a:r>
              <a:rPr lang="en-US" altLang="ko-KR" dirty="0"/>
              <a:t>SL layer – GOOD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Bio-Plausible </a:t>
            </a:r>
            <a:r>
              <a:rPr lang="ko-KR" altLang="en-US" dirty="0"/>
              <a:t>조건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시간적 입력을 받고 </a:t>
            </a:r>
            <a:r>
              <a:rPr lang="en-US" altLang="ko-KR" dirty="0"/>
              <a:t>Pulse</a:t>
            </a:r>
            <a:r>
              <a:rPr lang="ko-KR" altLang="en-US" dirty="0"/>
              <a:t>나 </a:t>
            </a:r>
            <a:r>
              <a:rPr lang="en-US" altLang="ko-KR" dirty="0"/>
              <a:t>Spike</a:t>
            </a:r>
            <a:r>
              <a:rPr lang="ko-KR" altLang="en-US" dirty="0"/>
              <a:t>를 출력으로 사용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추론 과정이 완벽하게 </a:t>
            </a:r>
            <a:r>
              <a:rPr lang="en-US" altLang="ko-KR" dirty="0"/>
              <a:t>Spike </a:t>
            </a:r>
            <a:r>
              <a:rPr lang="ko-KR" altLang="en-US" dirty="0"/>
              <a:t>기반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학습 규칙은 실험에 의해 밝혀진 방법이어야 함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현재 </a:t>
            </a:r>
            <a:r>
              <a:rPr lang="en-US" altLang="ko-KR" dirty="0"/>
              <a:t>bio-plausible</a:t>
            </a:r>
            <a:r>
              <a:rPr lang="ko-KR" altLang="en-US" dirty="0"/>
              <a:t>하며 좋은 성능을 내는 모델이 거의 없다</a:t>
            </a:r>
            <a:r>
              <a:rPr lang="en-US" altLang="ko-KR" dirty="0"/>
              <a:t>… </a:t>
            </a:r>
          </a:p>
        </p:txBody>
      </p:sp>
      <p:pic>
        <p:nvPicPr>
          <p:cNvPr id="10" name="그림 9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8E12B9FA-6BFE-40D9-8311-DDF8AC3ADB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1" t="13333" r="33855" b="2037"/>
          <a:stretch/>
        </p:blipFill>
        <p:spPr>
          <a:xfrm>
            <a:off x="152400" y="527050"/>
            <a:ext cx="59436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49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AFC191-CEA8-4195-8D06-8EB5D673D464}"/>
              </a:ext>
            </a:extLst>
          </p:cNvPr>
          <p:cNvSpPr txBox="1"/>
          <p:nvPr/>
        </p:nvSpPr>
        <p:spPr>
          <a:xfrm>
            <a:off x="6248400" y="475180"/>
            <a:ext cx="5943600" cy="5855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Plasticity</a:t>
            </a:r>
            <a:r>
              <a:rPr lang="ko-KR" altLang="en-US" dirty="0"/>
              <a:t> </a:t>
            </a:r>
            <a:r>
              <a:rPr lang="en-US" altLang="ko-KR" dirty="0"/>
              <a:t>Based Method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기본적으로 </a:t>
            </a:r>
            <a:r>
              <a:rPr lang="en-US" altLang="ko-KR" dirty="0"/>
              <a:t>STDP </a:t>
            </a:r>
            <a:r>
              <a:rPr lang="ko-KR" altLang="en-US" dirty="0"/>
              <a:t>학습</a:t>
            </a:r>
            <a:r>
              <a:rPr lang="en-US" altLang="ko-KR" dirty="0"/>
              <a:t>, STDP</a:t>
            </a:r>
            <a:r>
              <a:rPr lang="ko-KR" altLang="en-US" dirty="0"/>
              <a:t>는 </a:t>
            </a:r>
            <a:r>
              <a:rPr lang="en-US" altLang="ko-KR" dirty="0"/>
              <a:t>unsupervised</a:t>
            </a:r>
            <a:r>
              <a:rPr lang="ko-KR" altLang="en-US" dirty="0"/>
              <a:t> </a:t>
            </a:r>
            <a:r>
              <a:rPr lang="en-US" altLang="ko-KR" dirty="0"/>
              <a:t>clustering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-&gt;Recognition </a:t>
            </a:r>
            <a:r>
              <a:rPr lang="ko-KR" altLang="en-US" dirty="0"/>
              <a:t>문제를 위해선 추가적인 모듈이 필요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/>
              <a:t>SVM</a:t>
            </a:r>
            <a:r>
              <a:rPr lang="ko-KR" altLang="en-US" dirty="0"/>
              <a:t>과 같은 </a:t>
            </a:r>
            <a:r>
              <a:rPr lang="en-US" altLang="ko-KR" dirty="0"/>
              <a:t>Classifier - X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통계 기법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X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추가적 </a:t>
            </a:r>
            <a:r>
              <a:rPr lang="en-US" altLang="ko-KR" dirty="0"/>
              <a:t>SL layer – GOOD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Bio-Plausible </a:t>
            </a:r>
            <a:r>
              <a:rPr lang="ko-KR" altLang="en-US" dirty="0"/>
              <a:t>조건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시간적 입력을 받고 </a:t>
            </a:r>
            <a:r>
              <a:rPr lang="en-US" altLang="ko-KR" dirty="0"/>
              <a:t>Pulse</a:t>
            </a:r>
            <a:r>
              <a:rPr lang="ko-KR" altLang="en-US" dirty="0"/>
              <a:t>나 </a:t>
            </a:r>
            <a:r>
              <a:rPr lang="en-US" altLang="ko-KR" dirty="0"/>
              <a:t>Spike</a:t>
            </a:r>
            <a:r>
              <a:rPr lang="ko-KR" altLang="en-US" dirty="0"/>
              <a:t>를 출력으로 사용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추론 과정이 완벽하게 </a:t>
            </a:r>
            <a:r>
              <a:rPr lang="en-US" altLang="ko-KR" dirty="0"/>
              <a:t>Spike </a:t>
            </a:r>
            <a:r>
              <a:rPr lang="ko-KR" altLang="en-US" dirty="0"/>
              <a:t>기반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dirty="0"/>
              <a:t>학습 규칙은 실험에 의해 밝혀진 방법이어야 함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arenR"/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현재 </a:t>
            </a:r>
            <a:r>
              <a:rPr lang="en-US" altLang="ko-KR" dirty="0"/>
              <a:t>bio-plausible</a:t>
            </a:r>
            <a:r>
              <a:rPr lang="ko-KR" altLang="en-US" dirty="0"/>
              <a:t>하며 좋은 성능을 내는 모델이 거의 없다</a:t>
            </a:r>
            <a:r>
              <a:rPr lang="en-US" altLang="ko-KR" dirty="0"/>
              <a:t>… </a:t>
            </a:r>
          </a:p>
        </p:txBody>
      </p:sp>
      <p:pic>
        <p:nvPicPr>
          <p:cNvPr id="10" name="그림 9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8E12B9FA-6BFE-40D9-8311-DDF8AC3ADB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1" t="13333" r="33855" b="2037"/>
          <a:stretch/>
        </p:blipFill>
        <p:spPr>
          <a:xfrm>
            <a:off x="152400" y="527050"/>
            <a:ext cx="59436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84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10D9411D-D0F5-472C-90FD-17BC8128D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3" t="44815" r="33226" b="33704"/>
          <a:stretch/>
        </p:blipFill>
        <p:spPr>
          <a:xfrm>
            <a:off x="0" y="2432050"/>
            <a:ext cx="8319376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27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D858AE23-D5A3-4012-A931-CC0CBE912D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2" t="22407" r="32702" b="56852"/>
          <a:stretch/>
        </p:blipFill>
        <p:spPr>
          <a:xfrm>
            <a:off x="0" y="1485900"/>
            <a:ext cx="6108700" cy="1422400"/>
          </a:xfrm>
          <a:prstGeom prst="rect">
            <a:avLst/>
          </a:prstGeom>
        </p:spPr>
      </p:pic>
      <p:pic>
        <p:nvPicPr>
          <p:cNvPr id="5" name="그림 4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FB41A0A7-154E-4807-9C63-70052338D8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1" t="32778" r="33121" b="36481"/>
          <a:stretch/>
        </p:blipFill>
        <p:spPr>
          <a:xfrm>
            <a:off x="101600" y="2908300"/>
            <a:ext cx="6007100" cy="2108200"/>
          </a:xfrm>
          <a:prstGeom prst="rect">
            <a:avLst/>
          </a:prstGeom>
        </p:spPr>
      </p:pic>
      <p:pic>
        <p:nvPicPr>
          <p:cNvPr id="9" name="그림 8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A2FD0A2F-9AA9-4372-ABF2-DD754F09FAE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5" t="24444" r="34485" b="10556"/>
          <a:stretch/>
        </p:blipFill>
        <p:spPr>
          <a:xfrm>
            <a:off x="6096000" y="914400"/>
            <a:ext cx="53848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3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Biologically Plausible Supervised Learning Method for SNN Using Symmetric STDP Rule.pdf - Adobe Acrobat Reader DC">
            <a:extLst>
              <a:ext uri="{FF2B5EF4-FFF2-40B4-BE49-F238E27FC236}">
                <a16:creationId xmlns:a16="http://schemas.microsoft.com/office/drawing/2014/main" id="{30923FF8-2C90-47F8-B672-DDF5EE424E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8" t="29074" r="28824" b="14629"/>
          <a:stretch/>
        </p:blipFill>
        <p:spPr>
          <a:xfrm>
            <a:off x="0" y="1409700"/>
            <a:ext cx="6096000" cy="33330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D3E1DB-9CAF-4723-8E53-AFC706C6E916}"/>
              </a:ext>
            </a:extLst>
          </p:cNvPr>
          <p:cNvSpPr txBox="1"/>
          <p:nvPr/>
        </p:nvSpPr>
        <p:spPr>
          <a:xfrm>
            <a:off x="6248400" y="1592780"/>
            <a:ext cx="5943600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모델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/>
              <a:t>3 Layer</a:t>
            </a:r>
            <a:r>
              <a:rPr lang="ko-KR" altLang="en-US" dirty="0"/>
              <a:t> </a:t>
            </a:r>
            <a:r>
              <a:rPr lang="en-US" altLang="ko-KR" dirty="0"/>
              <a:t>Feed</a:t>
            </a:r>
            <a:r>
              <a:rPr lang="ko-KR" altLang="en-US" dirty="0"/>
              <a:t> </a:t>
            </a:r>
            <a:r>
              <a:rPr lang="en-US" altLang="ko-KR" dirty="0"/>
              <a:t>Forward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DA-STDP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Synaptic scaling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Dynamic threshold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Training simultaneously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Training layer-by-layer</a:t>
            </a:r>
          </a:p>
        </p:txBody>
      </p:sp>
    </p:spTree>
    <p:extLst>
      <p:ext uri="{BB962C8B-B14F-4D97-AF65-F5344CB8AC3E}">
        <p14:creationId xmlns:p14="http://schemas.microsoft.com/office/powerpoint/2010/main" val="322084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1623</Words>
  <Application>Microsoft Office PowerPoint</Application>
  <PresentationFormat>와이드스크린</PresentationFormat>
  <Paragraphs>233</Paragraphs>
  <Slides>19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Biologically Plausible Supervised Learning Method for  Spiking Neural Networks Using the Symmetric STDP Rule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InYoung</dc:creator>
  <cp:lastModifiedBy>Kim InYoung</cp:lastModifiedBy>
  <cp:revision>722</cp:revision>
  <dcterms:created xsi:type="dcterms:W3CDTF">2019-11-05T03:38:48Z</dcterms:created>
  <dcterms:modified xsi:type="dcterms:W3CDTF">2019-12-01T09:51:19Z</dcterms:modified>
</cp:coreProperties>
</file>

<file path=docProps/thumbnail.jpeg>
</file>